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1" r:id="rId15"/>
    <p:sldId id="269" r:id="rId16"/>
    <p:sldId id="270" r:id="rId17"/>
    <p:sldId id="273" r:id="rId18"/>
    <p:sldId id="272" r:id="rId19"/>
    <p:sldId id="274" r:id="rId20"/>
    <p:sldId id="278" r:id="rId21"/>
    <p:sldId id="276" r:id="rId22"/>
    <p:sldId id="27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Reed" userId="eef6fd5ddbb790e1" providerId="LiveId" clId="{ECFD2146-ED6C-4936-B710-5B889755E010}"/>
    <pc:docChg chg="custSel modSld sldOrd">
      <pc:chgData name="Jennifer Reed" userId="eef6fd5ddbb790e1" providerId="LiveId" clId="{ECFD2146-ED6C-4936-B710-5B889755E010}" dt="2020-04-29T15:23:13.594" v="685" actId="20577"/>
      <pc:docMkLst>
        <pc:docMk/>
      </pc:docMkLst>
      <pc:sldChg chg="modSp">
        <pc:chgData name="Jennifer Reed" userId="eef6fd5ddbb790e1" providerId="LiveId" clId="{ECFD2146-ED6C-4936-B710-5B889755E010}" dt="2020-04-29T15:02:15.140" v="133" actId="20577"/>
        <pc:sldMkLst>
          <pc:docMk/>
          <pc:sldMk cId="3932685160" sldId="257"/>
        </pc:sldMkLst>
        <pc:spChg chg="mod">
          <ac:chgData name="Jennifer Reed" userId="eef6fd5ddbb790e1" providerId="LiveId" clId="{ECFD2146-ED6C-4936-B710-5B889755E010}" dt="2020-04-29T15:02:15.140" v="133" actId="20577"/>
          <ac:spMkLst>
            <pc:docMk/>
            <pc:sldMk cId="3932685160" sldId="257"/>
            <ac:spMk id="5" creationId="{671BF5C4-5A3F-4B23-BC91-B9C259A7DF0C}"/>
          </ac:spMkLst>
        </pc:spChg>
      </pc:sldChg>
      <pc:sldChg chg="modSp">
        <pc:chgData name="Jennifer Reed" userId="eef6fd5ddbb790e1" providerId="LiveId" clId="{ECFD2146-ED6C-4936-B710-5B889755E010}" dt="2020-04-29T15:03:36.264" v="135" actId="2711"/>
        <pc:sldMkLst>
          <pc:docMk/>
          <pc:sldMk cId="1990562728" sldId="258"/>
        </pc:sldMkLst>
        <pc:spChg chg="mod">
          <ac:chgData name="Jennifer Reed" userId="eef6fd5ddbb790e1" providerId="LiveId" clId="{ECFD2146-ED6C-4936-B710-5B889755E010}" dt="2020-04-29T15:03:36.264" v="135" actId="2711"/>
          <ac:spMkLst>
            <pc:docMk/>
            <pc:sldMk cId="1990562728" sldId="258"/>
            <ac:spMk id="7" creationId="{B76E4A2B-DFCC-42D2-9B09-094A14EBAD56}"/>
          </ac:spMkLst>
        </pc:spChg>
      </pc:sldChg>
      <pc:sldChg chg="modSp">
        <pc:chgData name="Jennifer Reed" userId="eef6fd5ddbb790e1" providerId="LiveId" clId="{ECFD2146-ED6C-4936-B710-5B889755E010}" dt="2020-04-29T15:04:08.024" v="138" actId="1076"/>
        <pc:sldMkLst>
          <pc:docMk/>
          <pc:sldMk cId="723223226" sldId="259"/>
        </pc:sldMkLst>
        <pc:spChg chg="mod">
          <ac:chgData name="Jennifer Reed" userId="eef6fd5ddbb790e1" providerId="LiveId" clId="{ECFD2146-ED6C-4936-B710-5B889755E010}" dt="2020-04-29T15:04:01.733" v="137" actId="20577"/>
          <ac:spMkLst>
            <pc:docMk/>
            <pc:sldMk cId="723223226" sldId="259"/>
            <ac:spMk id="5" creationId="{D72CA879-7BD7-4E67-85A0-B09FCBCAE84F}"/>
          </ac:spMkLst>
        </pc:spChg>
        <pc:cxnChg chg="mod">
          <ac:chgData name="Jennifer Reed" userId="eef6fd5ddbb790e1" providerId="LiveId" clId="{ECFD2146-ED6C-4936-B710-5B889755E010}" dt="2020-04-29T15:04:08.024" v="138" actId="1076"/>
          <ac:cxnSpMkLst>
            <pc:docMk/>
            <pc:sldMk cId="723223226" sldId="259"/>
            <ac:cxnSpMk id="27" creationId="{2A4AB5D6-DC2A-40BE-A8AB-39C180A34C03}"/>
          </ac:cxnSpMkLst>
        </pc:cxnChg>
      </pc:sldChg>
      <pc:sldChg chg="modSp">
        <pc:chgData name="Jennifer Reed" userId="eef6fd5ddbb790e1" providerId="LiveId" clId="{ECFD2146-ED6C-4936-B710-5B889755E010}" dt="2020-04-29T15:05:11.858" v="145" actId="20577"/>
        <pc:sldMkLst>
          <pc:docMk/>
          <pc:sldMk cId="281629715" sldId="260"/>
        </pc:sldMkLst>
        <pc:spChg chg="mod">
          <ac:chgData name="Jennifer Reed" userId="eef6fd5ddbb790e1" providerId="LiveId" clId="{ECFD2146-ED6C-4936-B710-5B889755E010}" dt="2020-04-29T15:04:39.129" v="142" actId="20577"/>
          <ac:spMkLst>
            <pc:docMk/>
            <pc:sldMk cId="281629715" sldId="260"/>
            <ac:spMk id="2" creationId="{C5E453C1-36DC-4C5B-ABDF-727559557F98}"/>
          </ac:spMkLst>
        </pc:spChg>
        <pc:spChg chg="mod">
          <ac:chgData name="Jennifer Reed" userId="eef6fd5ddbb790e1" providerId="LiveId" clId="{ECFD2146-ED6C-4936-B710-5B889755E010}" dt="2020-04-29T15:05:11.858" v="145" actId="20577"/>
          <ac:spMkLst>
            <pc:docMk/>
            <pc:sldMk cId="281629715" sldId="260"/>
            <ac:spMk id="4" creationId="{CC2DC2E1-43EA-470E-83CA-B8F778730084}"/>
          </ac:spMkLst>
        </pc:spChg>
      </pc:sldChg>
      <pc:sldChg chg="modSp">
        <pc:chgData name="Jennifer Reed" userId="eef6fd5ddbb790e1" providerId="LiveId" clId="{ECFD2146-ED6C-4936-B710-5B889755E010}" dt="2020-04-29T15:06:38.788" v="241" actId="20577"/>
        <pc:sldMkLst>
          <pc:docMk/>
          <pc:sldMk cId="2846004784" sldId="262"/>
        </pc:sldMkLst>
        <pc:spChg chg="mod">
          <ac:chgData name="Jennifer Reed" userId="eef6fd5ddbb790e1" providerId="LiveId" clId="{ECFD2146-ED6C-4936-B710-5B889755E010}" dt="2020-04-29T15:06:38.788" v="241" actId="20577"/>
          <ac:spMkLst>
            <pc:docMk/>
            <pc:sldMk cId="2846004784" sldId="262"/>
            <ac:spMk id="4" creationId="{5000B54B-00C6-4D3D-A4DB-6DFBC427D5C6}"/>
          </ac:spMkLst>
        </pc:spChg>
      </pc:sldChg>
      <pc:sldChg chg="ord">
        <pc:chgData name="Jennifer Reed" userId="eef6fd5ddbb790e1" providerId="LiveId" clId="{ECFD2146-ED6C-4936-B710-5B889755E010}" dt="2020-04-29T15:07:22.271" v="243"/>
        <pc:sldMkLst>
          <pc:docMk/>
          <pc:sldMk cId="1486728475" sldId="268"/>
        </pc:sldMkLst>
      </pc:sldChg>
      <pc:sldChg chg="modSp">
        <pc:chgData name="Jennifer Reed" userId="eef6fd5ddbb790e1" providerId="LiveId" clId="{ECFD2146-ED6C-4936-B710-5B889755E010}" dt="2020-04-29T15:12:10.162" v="412" actId="20577"/>
        <pc:sldMkLst>
          <pc:docMk/>
          <pc:sldMk cId="3008173778" sldId="269"/>
        </pc:sldMkLst>
        <pc:spChg chg="mod">
          <ac:chgData name="Jennifer Reed" userId="eef6fd5ddbb790e1" providerId="LiveId" clId="{ECFD2146-ED6C-4936-B710-5B889755E010}" dt="2020-04-29T15:12:10.162" v="412" actId="20577"/>
          <ac:spMkLst>
            <pc:docMk/>
            <pc:sldMk cId="3008173778" sldId="269"/>
            <ac:spMk id="9" creationId="{CC5FC92C-E825-4597-AFF8-25471E8CCE20}"/>
          </ac:spMkLst>
        </pc:spChg>
      </pc:sldChg>
      <pc:sldChg chg="modSp">
        <pc:chgData name="Jennifer Reed" userId="eef6fd5ddbb790e1" providerId="LiveId" clId="{ECFD2146-ED6C-4936-B710-5B889755E010}" dt="2020-04-29T15:14:06.121" v="439" actId="20577"/>
        <pc:sldMkLst>
          <pc:docMk/>
          <pc:sldMk cId="84322414" sldId="270"/>
        </pc:sldMkLst>
        <pc:spChg chg="mod">
          <ac:chgData name="Jennifer Reed" userId="eef6fd5ddbb790e1" providerId="LiveId" clId="{ECFD2146-ED6C-4936-B710-5B889755E010}" dt="2020-04-29T15:14:06.121" v="439" actId="20577"/>
          <ac:spMkLst>
            <pc:docMk/>
            <pc:sldMk cId="84322414" sldId="270"/>
            <ac:spMk id="4" creationId="{789BE300-2433-4DEC-B13A-923104BD9B6E}"/>
          </ac:spMkLst>
        </pc:spChg>
      </pc:sldChg>
      <pc:sldChg chg="modSp">
        <pc:chgData name="Jennifer Reed" userId="eef6fd5ddbb790e1" providerId="LiveId" clId="{ECFD2146-ED6C-4936-B710-5B889755E010}" dt="2020-04-29T15:18:10.221" v="537" actId="20577"/>
        <pc:sldMkLst>
          <pc:docMk/>
          <pc:sldMk cId="1565309817" sldId="272"/>
        </pc:sldMkLst>
        <pc:spChg chg="mod">
          <ac:chgData name="Jennifer Reed" userId="eef6fd5ddbb790e1" providerId="LiveId" clId="{ECFD2146-ED6C-4936-B710-5B889755E010}" dt="2020-04-29T15:18:10.221" v="537" actId="20577"/>
          <ac:spMkLst>
            <pc:docMk/>
            <pc:sldMk cId="1565309817" sldId="272"/>
            <ac:spMk id="3" creationId="{7F653811-7207-4BEB-A079-E4F07F71BE7D}"/>
          </ac:spMkLst>
        </pc:spChg>
      </pc:sldChg>
      <pc:sldChg chg="modSp">
        <pc:chgData name="Jennifer Reed" userId="eef6fd5ddbb790e1" providerId="LiveId" clId="{ECFD2146-ED6C-4936-B710-5B889755E010}" dt="2020-04-29T15:16:45.494" v="536" actId="20577"/>
        <pc:sldMkLst>
          <pc:docMk/>
          <pc:sldMk cId="640319997" sldId="273"/>
        </pc:sldMkLst>
        <pc:spChg chg="mod">
          <ac:chgData name="Jennifer Reed" userId="eef6fd5ddbb790e1" providerId="LiveId" clId="{ECFD2146-ED6C-4936-B710-5B889755E010}" dt="2020-04-29T15:16:45.494" v="536" actId="20577"/>
          <ac:spMkLst>
            <pc:docMk/>
            <pc:sldMk cId="640319997" sldId="273"/>
            <ac:spMk id="4" creationId="{CF869EBD-4FBD-4090-8F7F-E5CD35B9A56E}"/>
          </ac:spMkLst>
        </pc:spChg>
      </pc:sldChg>
      <pc:sldChg chg="modSp">
        <pc:chgData name="Jennifer Reed" userId="eef6fd5ddbb790e1" providerId="LiveId" clId="{ECFD2146-ED6C-4936-B710-5B889755E010}" dt="2020-04-29T15:23:13.594" v="685" actId="20577"/>
        <pc:sldMkLst>
          <pc:docMk/>
          <pc:sldMk cId="3280441556" sldId="276"/>
        </pc:sldMkLst>
        <pc:spChg chg="mod">
          <ac:chgData name="Jennifer Reed" userId="eef6fd5ddbb790e1" providerId="LiveId" clId="{ECFD2146-ED6C-4936-B710-5B889755E010}" dt="2020-04-29T15:23:13.594" v="685" actId="20577"/>
          <ac:spMkLst>
            <pc:docMk/>
            <pc:sldMk cId="3280441556" sldId="276"/>
            <ac:spMk id="10" creationId="{74B2FABA-02D8-4E66-B16C-D9F7E662343C}"/>
          </ac:spMkLst>
        </pc:spChg>
      </pc:sldChg>
      <pc:sldChg chg="modSp">
        <pc:chgData name="Jennifer Reed" userId="eef6fd5ddbb790e1" providerId="LiveId" clId="{ECFD2146-ED6C-4936-B710-5B889755E010}" dt="2020-04-29T15:19:34.258" v="587" actId="6549"/>
        <pc:sldMkLst>
          <pc:docMk/>
          <pc:sldMk cId="2659938117" sldId="278"/>
        </pc:sldMkLst>
        <pc:spChg chg="mod">
          <ac:chgData name="Jennifer Reed" userId="eef6fd5ddbb790e1" providerId="LiveId" clId="{ECFD2146-ED6C-4936-B710-5B889755E010}" dt="2020-04-29T15:19:34.258" v="587" actId="6549"/>
          <ac:spMkLst>
            <pc:docMk/>
            <pc:sldMk cId="2659938117" sldId="278"/>
            <ac:spMk id="3" creationId="{E4236816-24F0-4469-A3CD-627B0EA4128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8BE3B0-2858-413C-A3C4-51D67124DCE6}" type="datetimeFigureOut">
              <a:rPr lang="en-US" smtClean="0"/>
              <a:t>4/29/2020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6C4B43-5CCB-4C9A-AA1B-B8385E6D6F02}" type="slidenum">
              <a:rPr lang="en-US" smtClean="0"/>
              <a:t>‹#›</a:t>
            </a:fld>
            <a:endParaRPr lang="en-US"/>
          </a:p>
        </p:txBody>
      </p:sp>
    </p:spTree>
    <p:extLst>
      <p:ext uri="{BB962C8B-B14F-4D97-AF65-F5344CB8AC3E}">
        <p14:creationId xmlns:p14="http://schemas.microsoft.com/office/powerpoint/2010/main" val="1100068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2E141-1A62-4DB5-9836-8366BEFCBE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E063FB-9410-4779-A426-A10A83B036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97D09A-9F01-4D24-BC05-7C75154592F4}"/>
              </a:ext>
            </a:extLst>
          </p:cNvPr>
          <p:cNvSpPr>
            <a:spLocks noGrp="1"/>
          </p:cNvSpPr>
          <p:nvPr>
            <p:ph type="dt" sz="half" idx="10"/>
          </p:nvPr>
        </p:nvSpPr>
        <p:spPr/>
        <p:txBody>
          <a:bodyPr/>
          <a:lstStyle/>
          <a:p>
            <a:fld id="{D1C03C18-B7D0-4E3C-BC79-F5C2907A8EC5}" type="datetimeFigureOut">
              <a:rPr lang="en-US" smtClean="0"/>
              <a:t>4/29/2020</a:t>
            </a:fld>
            <a:endParaRPr lang="en-US"/>
          </a:p>
        </p:txBody>
      </p:sp>
      <p:sp>
        <p:nvSpPr>
          <p:cNvPr id="5" name="Footer Placeholder 4">
            <a:extLst>
              <a:ext uri="{FF2B5EF4-FFF2-40B4-BE49-F238E27FC236}">
                <a16:creationId xmlns:a16="http://schemas.microsoft.com/office/drawing/2014/main" id="{F193BC5F-9A3B-46A4-A139-643BC1D7D6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541D08-6D7B-4242-8DE4-8C2989AEE591}"/>
              </a:ext>
            </a:extLst>
          </p:cNvPr>
          <p:cNvSpPr>
            <a:spLocks noGrp="1"/>
          </p:cNvSpPr>
          <p:nvPr>
            <p:ph type="sldNum" sz="quarter" idx="12"/>
          </p:nvPr>
        </p:nvSpPr>
        <p:spPr/>
        <p:txBody>
          <a:bodyPr/>
          <a:lstStyle/>
          <a:p>
            <a:fld id="{E31FBA67-DC96-494E-9753-A60E7F42ED40}" type="slidenum">
              <a:rPr lang="en-US" smtClean="0"/>
              <a:t>‹#›</a:t>
            </a:fld>
            <a:endParaRPr lang="en-US"/>
          </a:p>
        </p:txBody>
      </p:sp>
    </p:spTree>
    <p:extLst>
      <p:ext uri="{BB962C8B-B14F-4D97-AF65-F5344CB8AC3E}">
        <p14:creationId xmlns:p14="http://schemas.microsoft.com/office/powerpoint/2010/main" val="994338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7C0B-1D9C-481D-BC2F-971876AD82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1EE082-215C-49C6-875B-F85141EB2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1A154-7B5C-4937-AE33-13259EDC5F9A}"/>
              </a:ext>
            </a:extLst>
          </p:cNvPr>
          <p:cNvSpPr>
            <a:spLocks noGrp="1"/>
          </p:cNvSpPr>
          <p:nvPr>
            <p:ph type="dt" sz="half" idx="10"/>
          </p:nvPr>
        </p:nvSpPr>
        <p:spPr/>
        <p:txBody>
          <a:bodyPr/>
          <a:lstStyle/>
          <a:p>
            <a:fld id="{D1C03C18-B7D0-4E3C-BC79-F5C2907A8EC5}" type="datetimeFigureOut">
              <a:rPr lang="en-US" smtClean="0"/>
              <a:t>4/29/2020</a:t>
            </a:fld>
            <a:endParaRPr lang="en-US"/>
          </a:p>
        </p:txBody>
      </p:sp>
      <p:sp>
        <p:nvSpPr>
          <p:cNvPr id="5" name="Footer Placeholder 4">
            <a:extLst>
              <a:ext uri="{FF2B5EF4-FFF2-40B4-BE49-F238E27FC236}">
                <a16:creationId xmlns:a16="http://schemas.microsoft.com/office/drawing/2014/main" id="{CEFF0A05-6B9C-4DE7-A812-A66822734B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51DF52-886A-4368-9115-2F9D345AFF5F}"/>
              </a:ext>
            </a:extLst>
          </p:cNvPr>
          <p:cNvSpPr>
            <a:spLocks noGrp="1"/>
          </p:cNvSpPr>
          <p:nvPr>
            <p:ph type="sldNum" sz="quarter" idx="12"/>
          </p:nvPr>
        </p:nvSpPr>
        <p:spPr/>
        <p:txBody>
          <a:bodyPr/>
          <a:lstStyle/>
          <a:p>
            <a:fld id="{E31FBA67-DC96-494E-9753-A60E7F42ED40}" type="slidenum">
              <a:rPr lang="en-US" smtClean="0"/>
              <a:t>‹#›</a:t>
            </a:fld>
            <a:endParaRPr lang="en-US"/>
          </a:p>
        </p:txBody>
      </p:sp>
    </p:spTree>
    <p:extLst>
      <p:ext uri="{BB962C8B-B14F-4D97-AF65-F5344CB8AC3E}">
        <p14:creationId xmlns:p14="http://schemas.microsoft.com/office/powerpoint/2010/main" val="164552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8D6816-0220-4379-934F-FA2630E1AD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7EE852-9FF9-4998-B1CC-24916EEC9B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D2AD6-686A-4F3A-BCB5-5A1B0E03EB1B}"/>
              </a:ext>
            </a:extLst>
          </p:cNvPr>
          <p:cNvSpPr>
            <a:spLocks noGrp="1"/>
          </p:cNvSpPr>
          <p:nvPr>
            <p:ph type="dt" sz="half" idx="10"/>
          </p:nvPr>
        </p:nvSpPr>
        <p:spPr/>
        <p:txBody>
          <a:bodyPr/>
          <a:lstStyle/>
          <a:p>
            <a:fld id="{D1C03C18-B7D0-4E3C-BC79-F5C2907A8EC5}" type="datetimeFigureOut">
              <a:rPr lang="en-US" smtClean="0"/>
              <a:t>4/29/2020</a:t>
            </a:fld>
            <a:endParaRPr lang="en-US"/>
          </a:p>
        </p:txBody>
      </p:sp>
      <p:sp>
        <p:nvSpPr>
          <p:cNvPr id="5" name="Footer Placeholder 4">
            <a:extLst>
              <a:ext uri="{FF2B5EF4-FFF2-40B4-BE49-F238E27FC236}">
                <a16:creationId xmlns:a16="http://schemas.microsoft.com/office/drawing/2014/main" id="{2F0CB261-ECB9-4631-959B-FA3E690C14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83587A-F2D2-4274-94BC-344781F04FA7}"/>
              </a:ext>
            </a:extLst>
          </p:cNvPr>
          <p:cNvSpPr>
            <a:spLocks noGrp="1"/>
          </p:cNvSpPr>
          <p:nvPr>
            <p:ph type="sldNum" sz="quarter" idx="12"/>
          </p:nvPr>
        </p:nvSpPr>
        <p:spPr/>
        <p:txBody>
          <a:bodyPr/>
          <a:lstStyle/>
          <a:p>
            <a:fld id="{E31FBA67-DC96-494E-9753-A60E7F42ED40}" type="slidenum">
              <a:rPr lang="en-US" smtClean="0"/>
              <a:t>‹#›</a:t>
            </a:fld>
            <a:endParaRPr lang="en-US"/>
          </a:p>
        </p:txBody>
      </p:sp>
    </p:spTree>
    <p:extLst>
      <p:ext uri="{BB962C8B-B14F-4D97-AF65-F5344CB8AC3E}">
        <p14:creationId xmlns:p14="http://schemas.microsoft.com/office/powerpoint/2010/main" val="2327329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725C-F607-4163-9EEB-A7D3A2D036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DB8255-1347-47AA-BB69-FD8D0EC301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678C38-80B1-4DB2-8AE4-FC7C0CAE45A1}"/>
              </a:ext>
            </a:extLst>
          </p:cNvPr>
          <p:cNvSpPr>
            <a:spLocks noGrp="1"/>
          </p:cNvSpPr>
          <p:nvPr>
            <p:ph type="dt" sz="half" idx="10"/>
          </p:nvPr>
        </p:nvSpPr>
        <p:spPr/>
        <p:txBody>
          <a:bodyPr/>
          <a:lstStyle/>
          <a:p>
            <a:fld id="{D1C03C18-B7D0-4E3C-BC79-F5C2907A8EC5}" type="datetimeFigureOut">
              <a:rPr lang="en-US" smtClean="0"/>
              <a:t>4/29/2020</a:t>
            </a:fld>
            <a:endParaRPr lang="en-US"/>
          </a:p>
        </p:txBody>
      </p:sp>
      <p:sp>
        <p:nvSpPr>
          <p:cNvPr id="5" name="Footer Placeholder 4">
            <a:extLst>
              <a:ext uri="{FF2B5EF4-FFF2-40B4-BE49-F238E27FC236}">
                <a16:creationId xmlns:a16="http://schemas.microsoft.com/office/drawing/2014/main" id="{F02DE76D-3C6E-4FC6-BB7A-16D15A0EFA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CEA89A-9F06-4086-82B6-B0481355D239}"/>
              </a:ext>
            </a:extLst>
          </p:cNvPr>
          <p:cNvSpPr>
            <a:spLocks noGrp="1"/>
          </p:cNvSpPr>
          <p:nvPr>
            <p:ph type="sldNum" sz="quarter" idx="12"/>
          </p:nvPr>
        </p:nvSpPr>
        <p:spPr/>
        <p:txBody>
          <a:bodyPr/>
          <a:lstStyle/>
          <a:p>
            <a:fld id="{E31FBA67-DC96-494E-9753-A60E7F42ED40}" type="slidenum">
              <a:rPr lang="en-US" smtClean="0"/>
              <a:t>‹#›</a:t>
            </a:fld>
            <a:endParaRPr lang="en-US"/>
          </a:p>
        </p:txBody>
      </p:sp>
    </p:spTree>
    <p:extLst>
      <p:ext uri="{BB962C8B-B14F-4D97-AF65-F5344CB8AC3E}">
        <p14:creationId xmlns:p14="http://schemas.microsoft.com/office/powerpoint/2010/main" val="2946275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33B88-6773-4CD8-86EA-DCA9C76BE2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D1DC06-C3F5-4374-8C9C-837AD7D0AF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6584A2-25F7-421D-9DB9-32557CBC46A8}"/>
              </a:ext>
            </a:extLst>
          </p:cNvPr>
          <p:cNvSpPr>
            <a:spLocks noGrp="1"/>
          </p:cNvSpPr>
          <p:nvPr>
            <p:ph type="dt" sz="half" idx="10"/>
          </p:nvPr>
        </p:nvSpPr>
        <p:spPr/>
        <p:txBody>
          <a:bodyPr/>
          <a:lstStyle/>
          <a:p>
            <a:fld id="{D1C03C18-B7D0-4E3C-BC79-F5C2907A8EC5}" type="datetimeFigureOut">
              <a:rPr lang="en-US" smtClean="0"/>
              <a:t>4/29/2020</a:t>
            </a:fld>
            <a:endParaRPr lang="en-US"/>
          </a:p>
        </p:txBody>
      </p:sp>
      <p:sp>
        <p:nvSpPr>
          <p:cNvPr id="5" name="Footer Placeholder 4">
            <a:extLst>
              <a:ext uri="{FF2B5EF4-FFF2-40B4-BE49-F238E27FC236}">
                <a16:creationId xmlns:a16="http://schemas.microsoft.com/office/drawing/2014/main" id="{37585992-6580-4E58-9F5A-6F47DFDB54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437DAE-2428-4F81-A261-5DFD9A50D618}"/>
              </a:ext>
            </a:extLst>
          </p:cNvPr>
          <p:cNvSpPr>
            <a:spLocks noGrp="1"/>
          </p:cNvSpPr>
          <p:nvPr>
            <p:ph type="sldNum" sz="quarter" idx="12"/>
          </p:nvPr>
        </p:nvSpPr>
        <p:spPr/>
        <p:txBody>
          <a:bodyPr/>
          <a:lstStyle/>
          <a:p>
            <a:fld id="{E31FBA67-DC96-494E-9753-A60E7F42ED40}" type="slidenum">
              <a:rPr lang="en-US" smtClean="0"/>
              <a:t>‹#›</a:t>
            </a:fld>
            <a:endParaRPr lang="en-US"/>
          </a:p>
        </p:txBody>
      </p:sp>
    </p:spTree>
    <p:extLst>
      <p:ext uri="{BB962C8B-B14F-4D97-AF65-F5344CB8AC3E}">
        <p14:creationId xmlns:p14="http://schemas.microsoft.com/office/powerpoint/2010/main" val="1531568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66C1E-043C-41FF-BBB3-A5ACF122A9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DC18D3-3778-44FE-9693-08FDE443C8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E9FCE7-6DC2-49B3-AB24-C78683BF1C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A31176-30D6-4354-B49C-48F7B23FF668}"/>
              </a:ext>
            </a:extLst>
          </p:cNvPr>
          <p:cNvSpPr>
            <a:spLocks noGrp="1"/>
          </p:cNvSpPr>
          <p:nvPr>
            <p:ph type="dt" sz="half" idx="10"/>
          </p:nvPr>
        </p:nvSpPr>
        <p:spPr/>
        <p:txBody>
          <a:bodyPr/>
          <a:lstStyle/>
          <a:p>
            <a:fld id="{D1C03C18-B7D0-4E3C-BC79-F5C2907A8EC5}" type="datetimeFigureOut">
              <a:rPr lang="en-US" smtClean="0"/>
              <a:t>4/29/2020</a:t>
            </a:fld>
            <a:endParaRPr lang="en-US"/>
          </a:p>
        </p:txBody>
      </p:sp>
      <p:sp>
        <p:nvSpPr>
          <p:cNvPr id="6" name="Footer Placeholder 5">
            <a:extLst>
              <a:ext uri="{FF2B5EF4-FFF2-40B4-BE49-F238E27FC236}">
                <a16:creationId xmlns:a16="http://schemas.microsoft.com/office/drawing/2014/main" id="{68C51D7B-C5E9-4212-BC09-7D2C040AEF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3396AC-DEC6-426D-925B-19B73CCE26F6}"/>
              </a:ext>
            </a:extLst>
          </p:cNvPr>
          <p:cNvSpPr>
            <a:spLocks noGrp="1"/>
          </p:cNvSpPr>
          <p:nvPr>
            <p:ph type="sldNum" sz="quarter" idx="12"/>
          </p:nvPr>
        </p:nvSpPr>
        <p:spPr/>
        <p:txBody>
          <a:bodyPr/>
          <a:lstStyle/>
          <a:p>
            <a:fld id="{E31FBA67-DC96-494E-9753-A60E7F42ED40}" type="slidenum">
              <a:rPr lang="en-US" smtClean="0"/>
              <a:t>‹#›</a:t>
            </a:fld>
            <a:endParaRPr lang="en-US"/>
          </a:p>
        </p:txBody>
      </p:sp>
    </p:spTree>
    <p:extLst>
      <p:ext uri="{BB962C8B-B14F-4D97-AF65-F5344CB8AC3E}">
        <p14:creationId xmlns:p14="http://schemas.microsoft.com/office/powerpoint/2010/main" val="2795783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5A91E-3A13-41AD-BA52-BC49AB4FE0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420C40-53B1-4B60-AE59-B3516AC901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072E5B-430E-463B-A42F-FF07D227BD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CFF6EF-D0B7-42DD-B7EF-FE33DD5926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183E09-9D11-49FB-A53B-9BF8488DE9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6723EB-D434-452C-8013-14E924D040C6}"/>
              </a:ext>
            </a:extLst>
          </p:cNvPr>
          <p:cNvSpPr>
            <a:spLocks noGrp="1"/>
          </p:cNvSpPr>
          <p:nvPr>
            <p:ph type="dt" sz="half" idx="10"/>
          </p:nvPr>
        </p:nvSpPr>
        <p:spPr/>
        <p:txBody>
          <a:bodyPr/>
          <a:lstStyle/>
          <a:p>
            <a:fld id="{D1C03C18-B7D0-4E3C-BC79-F5C2907A8EC5}" type="datetimeFigureOut">
              <a:rPr lang="en-US" smtClean="0"/>
              <a:t>4/29/2020</a:t>
            </a:fld>
            <a:endParaRPr lang="en-US"/>
          </a:p>
        </p:txBody>
      </p:sp>
      <p:sp>
        <p:nvSpPr>
          <p:cNvPr id="8" name="Footer Placeholder 7">
            <a:extLst>
              <a:ext uri="{FF2B5EF4-FFF2-40B4-BE49-F238E27FC236}">
                <a16:creationId xmlns:a16="http://schemas.microsoft.com/office/drawing/2014/main" id="{13CDB8D3-0874-4F0C-9256-8928118F1E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7D3E16-D6D0-4235-BA1C-C78D33AA4BF4}"/>
              </a:ext>
            </a:extLst>
          </p:cNvPr>
          <p:cNvSpPr>
            <a:spLocks noGrp="1"/>
          </p:cNvSpPr>
          <p:nvPr>
            <p:ph type="sldNum" sz="quarter" idx="12"/>
          </p:nvPr>
        </p:nvSpPr>
        <p:spPr/>
        <p:txBody>
          <a:bodyPr/>
          <a:lstStyle/>
          <a:p>
            <a:fld id="{E31FBA67-DC96-494E-9753-A60E7F42ED40}" type="slidenum">
              <a:rPr lang="en-US" smtClean="0"/>
              <a:t>‹#›</a:t>
            </a:fld>
            <a:endParaRPr lang="en-US"/>
          </a:p>
        </p:txBody>
      </p:sp>
    </p:spTree>
    <p:extLst>
      <p:ext uri="{BB962C8B-B14F-4D97-AF65-F5344CB8AC3E}">
        <p14:creationId xmlns:p14="http://schemas.microsoft.com/office/powerpoint/2010/main" val="2182445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F3E55-E392-4F65-ABE2-DF905BCDF6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E9BB91-5851-4D6F-997B-514EB3596B4F}"/>
              </a:ext>
            </a:extLst>
          </p:cNvPr>
          <p:cNvSpPr>
            <a:spLocks noGrp="1"/>
          </p:cNvSpPr>
          <p:nvPr>
            <p:ph type="dt" sz="half" idx="10"/>
          </p:nvPr>
        </p:nvSpPr>
        <p:spPr/>
        <p:txBody>
          <a:bodyPr/>
          <a:lstStyle/>
          <a:p>
            <a:fld id="{D1C03C18-B7D0-4E3C-BC79-F5C2907A8EC5}" type="datetimeFigureOut">
              <a:rPr lang="en-US" smtClean="0"/>
              <a:t>4/29/2020</a:t>
            </a:fld>
            <a:endParaRPr lang="en-US"/>
          </a:p>
        </p:txBody>
      </p:sp>
      <p:sp>
        <p:nvSpPr>
          <p:cNvPr id="4" name="Footer Placeholder 3">
            <a:extLst>
              <a:ext uri="{FF2B5EF4-FFF2-40B4-BE49-F238E27FC236}">
                <a16:creationId xmlns:a16="http://schemas.microsoft.com/office/drawing/2014/main" id="{6C9784F0-0EC7-4004-B73F-2CF172F987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EF94EE-4180-40CC-BF9E-2F13E4C730F3}"/>
              </a:ext>
            </a:extLst>
          </p:cNvPr>
          <p:cNvSpPr>
            <a:spLocks noGrp="1"/>
          </p:cNvSpPr>
          <p:nvPr>
            <p:ph type="sldNum" sz="quarter" idx="12"/>
          </p:nvPr>
        </p:nvSpPr>
        <p:spPr/>
        <p:txBody>
          <a:bodyPr/>
          <a:lstStyle/>
          <a:p>
            <a:fld id="{E31FBA67-DC96-494E-9753-A60E7F42ED40}" type="slidenum">
              <a:rPr lang="en-US" smtClean="0"/>
              <a:t>‹#›</a:t>
            </a:fld>
            <a:endParaRPr lang="en-US"/>
          </a:p>
        </p:txBody>
      </p:sp>
    </p:spTree>
    <p:extLst>
      <p:ext uri="{BB962C8B-B14F-4D97-AF65-F5344CB8AC3E}">
        <p14:creationId xmlns:p14="http://schemas.microsoft.com/office/powerpoint/2010/main" val="3390778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512C70-A671-4BFB-8CA1-DD6C86BEFE90}"/>
              </a:ext>
            </a:extLst>
          </p:cNvPr>
          <p:cNvSpPr>
            <a:spLocks noGrp="1"/>
          </p:cNvSpPr>
          <p:nvPr>
            <p:ph type="dt" sz="half" idx="10"/>
          </p:nvPr>
        </p:nvSpPr>
        <p:spPr/>
        <p:txBody>
          <a:bodyPr/>
          <a:lstStyle/>
          <a:p>
            <a:fld id="{D1C03C18-B7D0-4E3C-BC79-F5C2907A8EC5}" type="datetimeFigureOut">
              <a:rPr lang="en-US" smtClean="0"/>
              <a:t>4/29/2020</a:t>
            </a:fld>
            <a:endParaRPr lang="en-US"/>
          </a:p>
        </p:txBody>
      </p:sp>
      <p:sp>
        <p:nvSpPr>
          <p:cNvPr id="3" name="Footer Placeholder 2">
            <a:extLst>
              <a:ext uri="{FF2B5EF4-FFF2-40B4-BE49-F238E27FC236}">
                <a16:creationId xmlns:a16="http://schemas.microsoft.com/office/drawing/2014/main" id="{A6EC4F4A-E831-4E40-B395-FB9170F3AD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B56BE5-22DA-4EE6-854D-3C6854F177D5}"/>
              </a:ext>
            </a:extLst>
          </p:cNvPr>
          <p:cNvSpPr>
            <a:spLocks noGrp="1"/>
          </p:cNvSpPr>
          <p:nvPr>
            <p:ph type="sldNum" sz="quarter" idx="12"/>
          </p:nvPr>
        </p:nvSpPr>
        <p:spPr/>
        <p:txBody>
          <a:bodyPr/>
          <a:lstStyle/>
          <a:p>
            <a:fld id="{E31FBA67-DC96-494E-9753-A60E7F42ED40}" type="slidenum">
              <a:rPr lang="en-US" smtClean="0"/>
              <a:t>‹#›</a:t>
            </a:fld>
            <a:endParaRPr lang="en-US"/>
          </a:p>
        </p:txBody>
      </p:sp>
    </p:spTree>
    <p:extLst>
      <p:ext uri="{BB962C8B-B14F-4D97-AF65-F5344CB8AC3E}">
        <p14:creationId xmlns:p14="http://schemas.microsoft.com/office/powerpoint/2010/main" val="323533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D9BFC-813C-46B0-8099-A3D0659DF3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258788-786D-415F-915D-446B58EE8E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31DCDD-537E-4C45-ABB6-E42ABC04DB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0241A-DED4-4013-AF93-5A1F83F5F914}"/>
              </a:ext>
            </a:extLst>
          </p:cNvPr>
          <p:cNvSpPr>
            <a:spLocks noGrp="1"/>
          </p:cNvSpPr>
          <p:nvPr>
            <p:ph type="dt" sz="half" idx="10"/>
          </p:nvPr>
        </p:nvSpPr>
        <p:spPr/>
        <p:txBody>
          <a:bodyPr/>
          <a:lstStyle/>
          <a:p>
            <a:fld id="{D1C03C18-B7D0-4E3C-BC79-F5C2907A8EC5}" type="datetimeFigureOut">
              <a:rPr lang="en-US" smtClean="0"/>
              <a:t>4/29/2020</a:t>
            </a:fld>
            <a:endParaRPr lang="en-US"/>
          </a:p>
        </p:txBody>
      </p:sp>
      <p:sp>
        <p:nvSpPr>
          <p:cNvPr id="6" name="Footer Placeholder 5">
            <a:extLst>
              <a:ext uri="{FF2B5EF4-FFF2-40B4-BE49-F238E27FC236}">
                <a16:creationId xmlns:a16="http://schemas.microsoft.com/office/drawing/2014/main" id="{F5D713EE-72B6-47FE-80A4-086C3F25C7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7BE4F4-9496-426A-9B55-B461EA2CBC27}"/>
              </a:ext>
            </a:extLst>
          </p:cNvPr>
          <p:cNvSpPr>
            <a:spLocks noGrp="1"/>
          </p:cNvSpPr>
          <p:nvPr>
            <p:ph type="sldNum" sz="quarter" idx="12"/>
          </p:nvPr>
        </p:nvSpPr>
        <p:spPr/>
        <p:txBody>
          <a:bodyPr/>
          <a:lstStyle/>
          <a:p>
            <a:fld id="{E31FBA67-DC96-494E-9753-A60E7F42ED40}" type="slidenum">
              <a:rPr lang="en-US" smtClean="0"/>
              <a:t>‹#›</a:t>
            </a:fld>
            <a:endParaRPr lang="en-US"/>
          </a:p>
        </p:txBody>
      </p:sp>
    </p:spTree>
    <p:extLst>
      <p:ext uri="{BB962C8B-B14F-4D97-AF65-F5344CB8AC3E}">
        <p14:creationId xmlns:p14="http://schemas.microsoft.com/office/powerpoint/2010/main" val="974597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3AD29-0F89-471C-8EAC-38575766E7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AE6DDA-550E-4CBE-8DE0-B09BC339E2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E5E2AE-1B71-4D13-8C9A-F8CC83D936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401EF5-FE40-470A-830C-6B008485017C}"/>
              </a:ext>
            </a:extLst>
          </p:cNvPr>
          <p:cNvSpPr>
            <a:spLocks noGrp="1"/>
          </p:cNvSpPr>
          <p:nvPr>
            <p:ph type="dt" sz="half" idx="10"/>
          </p:nvPr>
        </p:nvSpPr>
        <p:spPr/>
        <p:txBody>
          <a:bodyPr/>
          <a:lstStyle/>
          <a:p>
            <a:fld id="{D1C03C18-B7D0-4E3C-BC79-F5C2907A8EC5}" type="datetimeFigureOut">
              <a:rPr lang="en-US" smtClean="0"/>
              <a:t>4/29/2020</a:t>
            </a:fld>
            <a:endParaRPr lang="en-US"/>
          </a:p>
        </p:txBody>
      </p:sp>
      <p:sp>
        <p:nvSpPr>
          <p:cNvPr id="6" name="Footer Placeholder 5">
            <a:extLst>
              <a:ext uri="{FF2B5EF4-FFF2-40B4-BE49-F238E27FC236}">
                <a16:creationId xmlns:a16="http://schemas.microsoft.com/office/drawing/2014/main" id="{ECF5BD1C-5D80-40B1-8A03-4087697230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B92637-3C7F-4811-A362-B2863A3BF19D}"/>
              </a:ext>
            </a:extLst>
          </p:cNvPr>
          <p:cNvSpPr>
            <a:spLocks noGrp="1"/>
          </p:cNvSpPr>
          <p:nvPr>
            <p:ph type="sldNum" sz="quarter" idx="12"/>
          </p:nvPr>
        </p:nvSpPr>
        <p:spPr/>
        <p:txBody>
          <a:bodyPr/>
          <a:lstStyle/>
          <a:p>
            <a:fld id="{E31FBA67-DC96-494E-9753-A60E7F42ED40}" type="slidenum">
              <a:rPr lang="en-US" smtClean="0"/>
              <a:t>‹#›</a:t>
            </a:fld>
            <a:endParaRPr lang="en-US"/>
          </a:p>
        </p:txBody>
      </p:sp>
    </p:spTree>
    <p:extLst>
      <p:ext uri="{BB962C8B-B14F-4D97-AF65-F5344CB8AC3E}">
        <p14:creationId xmlns:p14="http://schemas.microsoft.com/office/powerpoint/2010/main" val="2886938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CCF903-D9B8-43EB-A7BC-CA32956EB8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DBBA51-06A4-4D98-986C-130F88A8AE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3097A6-3921-424F-9BD3-08FC18584D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C03C18-B7D0-4E3C-BC79-F5C2907A8EC5}" type="datetimeFigureOut">
              <a:rPr lang="en-US" smtClean="0"/>
              <a:t>4/29/2020</a:t>
            </a:fld>
            <a:endParaRPr lang="en-US"/>
          </a:p>
        </p:txBody>
      </p:sp>
      <p:sp>
        <p:nvSpPr>
          <p:cNvPr id="5" name="Footer Placeholder 4">
            <a:extLst>
              <a:ext uri="{FF2B5EF4-FFF2-40B4-BE49-F238E27FC236}">
                <a16:creationId xmlns:a16="http://schemas.microsoft.com/office/drawing/2014/main" id="{0EC22B0F-EA52-4940-BB46-E40390C7BB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B343D9C-5507-4291-A67B-317D9E390F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1FBA67-DC96-494E-9753-A60E7F42ED40}" type="slidenum">
              <a:rPr lang="en-US" smtClean="0"/>
              <a:t>‹#›</a:t>
            </a:fld>
            <a:endParaRPr lang="en-US"/>
          </a:p>
        </p:txBody>
      </p:sp>
    </p:spTree>
    <p:extLst>
      <p:ext uri="{BB962C8B-B14F-4D97-AF65-F5344CB8AC3E}">
        <p14:creationId xmlns:p14="http://schemas.microsoft.com/office/powerpoint/2010/main" val="40658114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ixnio.com/objects/exercise-equipment-including-a-turquoise-rubber-ball"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pixabay.com/en/dandelion-breeze-wind-flower-yard-17915/" TargetMode="External"/><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hyperlink" Target="https://puzzling.stackexchange.com/questions/55508/my-friends-rope-puzzle" TargetMode="External"/><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journalistsresource.org/studies/society/public-health/income-students-summer-eating-exercise/" TargetMode="External"/><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hyperlink" Target="https://blog-youth-development-insight.extension.umn.edu/2015/03/ask-beautiful-question.html" TargetMode="External"/><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globalhealthaging.org/" TargetMode="External"/><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http://skepchick.org/2013/06/7-minutes-of-science-based-super-fitness/" TargetMode="External"/><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hyperlink" Target="http://kewl-beans.blogspot.com/2013/06/right-here-right-now-jun-15.html" TargetMode="External"/><Relationship Id="rId2" Type="http://schemas.openxmlformats.org/officeDocument/2006/relationships/image" Target="../media/image29.jpg"/><Relationship Id="rId1" Type="http://schemas.openxmlformats.org/officeDocument/2006/relationships/slideLayout" Target="../slideLayouts/slideLayout8.xml"/><Relationship Id="rId5" Type="http://schemas.openxmlformats.org/officeDocument/2006/relationships/hyperlink" Target="http://mylifeandkids.com/best-way-organize-display-kids-artwork/" TargetMode="Externa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hyperlink" Target="http://sestrenki.blogspot.com/2010/08/proper-pencil-grip-in-3-easy-steps.html" TargetMode="External"/><Relationship Id="rId2" Type="http://schemas.openxmlformats.org/officeDocument/2006/relationships/image" Target="../media/image31.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www.youtube.com/watch?v=f2yZXhAHMk0" TargetMode="External"/><Relationship Id="rId1" Type="http://schemas.openxmlformats.org/officeDocument/2006/relationships/slideLayout" Target="../slideLayouts/slideLayout5.xml"/><Relationship Id="rId4" Type="http://schemas.openxmlformats.org/officeDocument/2006/relationships/hyperlink" Target="https://en.wikipedia.org/wiki/M%26M%27s"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5.jpg"/><Relationship Id="rId13" Type="http://schemas.openxmlformats.org/officeDocument/2006/relationships/hyperlink" Target="https://en.wikipedia.org/wiki/Brad_Pitt_(boxer)" TargetMode="External"/><Relationship Id="rId3" Type="http://schemas.openxmlformats.org/officeDocument/2006/relationships/hyperlink" Target="http://choco-chic.blogspot.com/2011/06/los-zapatos-de-ballet-de-christian.html" TargetMode="External"/><Relationship Id="rId7" Type="http://schemas.openxmlformats.org/officeDocument/2006/relationships/hyperlink" Target="https://publicdomainpictures.net/view-image.php?image=95563&amp;picture=two-dirty-boots" TargetMode="External"/><Relationship Id="rId12"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8.xml"/><Relationship Id="rId6" Type="http://schemas.openxmlformats.org/officeDocument/2006/relationships/image" Target="../media/image4.jpg"/><Relationship Id="rId11" Type="http://schemas.openxmlformats.org/officeDocument/2006/relationships/hyperlink" Target="https://www.flickr.com/photos/fpalazzi/3290421922/" TargetMode="External"/><Relationship Id="rId5" Type="http://schemas.openxmlformats.org/officeDocument/2006/relationships/hyperlink" Target="http://pngimg.com/download/54132" TargetMode="External"/><Relationship Id="rId10" Type="http://schemas.openxmlformats.org/officeDocument/2006/relationships/image" Target="../media/image6.jpg"/><Relationship Id="rId4" Type="http://schemas.openxmlformats.org/officeDocument/2006/relationships/image" Target="../media/image3.png"/><Relationship Id="rId9" Type="http://schemas.openxmlformats.org/officeDocument/2006/relationships/hyperlink" Target="https://www.createdebate.com/debate/show/Unemployment_lowest_in_10_years"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pxhere.com/en/photo/1557003" TargetMode="External"/><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hyperlink" Target="http://www.thelearningcommunity.us/kids-2-to-5/preschool-and-learning.aspx" TargetMode="External"/><Relationship Id="rId2" Type="http://schemas.openxmlformats.org/officeDocument/2006/relationships/hyperlink" Target="http://www.education.com/" TargetMode="External"/><Relationship Id="rId1" Type="http://schemas.openxmlformats.org/officeDocument/2006/relationships/slideLayout" Target="../slideLayouts/slideLayout8.xml"/><Relationship Id="rId5" Type="http://schemas.openxmlformats.org/officeDocument/2006/relationships/hyperlink" Target="http://2012books.lardbucket.org/books/public-speaking-practice-and-ethics/s10-researching-your-speech.html" TargetMode="Externa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635YI87hf7o" TargetMode="External"/><Relationship Id="rId2" Type="http://schemas.openxmlformats.org/officeDocument/2006/relationships/hyperlink" Target="https://www.youtube.com/watch?v=L_A_HjHZxfI" TargetMode="External"/><Relationship Id="rId1" Type="http://schemas.openxmlformats.org/officeDocument/2006/relationships/slideLayout" Target="../slideLayouts/slideLayout2.xml"/><Relationship Id="rId6" Type="http://schemas.openxmlformats.org/officeDocument/2006/relationships/hyperlink" Target="https://www.youtube.com/watch?v=kA-el4GTwVw" TargetMode="External"/><Relationship Id="rId5" Type="http://schemas.openxmlformats.org/officeDocument/2006/relationships/hyperlink" Target="https://www.youtube.com/watch?v=f2yZXhAHMk0" TargetMode="External"/><Relationship Id="rId4" Type="http://schemas.openxmlformats.org/officeDocument/2006/relationships/hyperlink" Target="https://www.youtube.com/watch?v=67JzSRnyXr4"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ministry-to-children.com/high-jump-object-lesson-psalm-1833/" TargetMode="External"/><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hyperlink" Target="https://thecuppajo.blogspot.com/2009/11/virtual-accountability-need-to-channel.html" TargetMode="External"/><Relationship Id="rId7" Type="http://schemas.openxmlformats.org/officeDocument/2006/relationships/hyperlink" Target="https://en.wikipedia.org/wiki/Power_walking" TargetMode="Externa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hyperlink" Target="https://en.wiktionary.org/wiki/run" TargetMode="External"/><Relationship Id="rId4" Type="http://schemas.openxmlformats.org/officeDocument/2006/relationships/image" Target="../media/image10.jpg"/><Relationship Id="rId9" Type="http://schemas.openxmlformats.org/officeDocument/2006/relationships/hyperlink" Target="https://pixnio.com/people/children-kids/close-up-portrait-of-young-african-boy-while-fetches-water-at-an-improved-water-source"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hyperlink" Target="http://elmundosefarad.wikidot.com/" TargetMode="External"/><Relationship Id="rId7" Type="http://schemas.openxmlformats.org/officeDocument/2006/relationships/hyperlink" Target="http://pizzeria5tapas.blogspot.com/" TargetMode="External"/><Relationship Id="rId2" Type="http://schemas.openxmlformats.org/officeDocument/2006/relationships/image" Target="../media/image13.jpg"/><Relationship Id="rId1" Type="http://schemas.openxmlformats.org/officeDocument/2006/relationships/slideLayout" Target="../slideLayouts/slideLayout8.xml"/><Relationship Id="rId6" Type="http://schemas.openxmlformats.org/officeDocument/2006/relationships/image" Target="../media/image15.jpg"/><Relationship Id="rId11" Type="http://schemas.openxmlformats.org/officeDocument/2006/relationships/hyperlink" Target="http://www.photos-public-domain.com/2011/11/19/halloween-candy/" TargetMode="External"/><Relationship Id="rId5" Type="http://schemas.openxmlformats.org/officeDocument/2006/relationships/hyperlink" Target="http://www.frugal-freebies.com/2012/07/frugal-tip-soda-pop-sprinkler.html" TargetMode="External"/><Relationship Id="rId10" Type="http://schemas.openxmlformats.org/officeDocument/2006/relationships/image" Target="../media/image17.jpg"/><Relationship Id="rId4" Type="http://schemas.openxmlformats.org/officeDocument/2006/relationships/image" Target="../media/image14.jpg"/><Relationship Id="rId9" Type="http://schemas.openxmlformats.org/officeDocument/2006/relationships/hyperlink" Target="http://cookingweekends.blogspot.com/2012/03/caesar-salad.html"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kA-el4GTwVw" TargetMode="External"/><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hyperlink" Target="http://ladyjsvoice.wordpress.com/2011/10/12/how-to-deal-with-a-child-who-knows-everything" TargetMode="External"/><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https://www.focusfitness.net/stock-photos/downloads/fitness-woman-hamstring-calf-stretch-white-background/" TargetMode="External"/><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hyperlink" Target="http://www.twopeasandtheirpod.com/10-in-10-healthy-challenge-healthy-snack-ideas/" TargetMode="External"/><Relationship Id="rId2" Type="http://schemas.openxmlformats.org/officeDocument/2006/relationships/image" Target="../media/image21.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925E274-46ED-4E8E-8921-72D43E1E5F5B}"/>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889C7DAB-0A4B-401D-AA4E-11DC4D94F45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52500" y="3053231"/>
            <a:ext cx="10287000" cy="3429000"/>
          </a:xfrm>
          <a:prstGeom prst="rect">
            <a:avLst/>
          </a:prstGeom>
          <a:ln>
            <a:noFill/>
          </a:ln>
          <a:effectLst>
            <a:softEdge rad="112500"/>
          </a:effectLst>
        </p:spPr>
      </p:pic>
      <p:sp>
        <p:nvSpPr>
          <p:cNvPr id="6" name="Rectangle 5">
            <a:extLst>
              <a:ext uri="{FF2B5EF4-FFF2-40B4-BE49-F238E27FC236}">
                <a16:creationId xmlns:a16="http://schemas.microsoft.com/office/drawing/2014/main" id="{A857F742-0AC1-485F-8D77-1BC60367CA56}"/>
              </a:ext>
            </a:extLst>
          </p:cNvPr>
          <p:cNvSpPr/>
          <p:nvPr/>
        </p:nvSpPr>
        <p:spPr>
          <a:xfrm rot="5400000">
            <a:off x="5380250" y="-3354609"/>
            <a:ext cx="1200329" cy="10518173"/>
          </a:xfrm>
          <a:prstGeom prst="rect">
            <a:avLst/>
          </a:prstGeom>
          <a:noFill/>
          <a:effectLst>
            <a:glow rad="63500">
              <a:schemeClr val="accent6">
                <a:satMod val="175000"/>
                <a:alpha val="40000"/>
              </a:schemeClr>
            </a:glow>
          </a:effectLst>
        </p:spPr>
        <p:txBody>
          <a:bodyPr vert="vert270" wrap="square" lIns="91440" tIns="45720" rIns="91440" bIns="45720">
            <a:spAutoFit/>
          </a:bodyPr>
          <a:lstStyle/>
          <a:p>
            <a:pPr algn="ctr"/>
            <a:r>
              <a:rPr lang="en-US" sz="6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Pee Dee Fitness</a:t>
            </a:r>
          </a:p>
        </p:txBody>
      </p:sp>
    </p:spTree>
    <p:extLst>
      <p:ext uri="{BB962C8B-B14F-4D97-AF65-F5344CB8AC3E}">
        <p14:creationId xmlns:p14="http://schemas.microsoft.com/office/powerpoint/2010/main" val="1231036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B49A4-FF7A-4A35-A414-8A6996635116}"/>
              </a:ext>
            </a:extLst>
          </p:cNvPr>
          <p:cNvSpPr>
            <a:spLocks noGrp="1"/>
          </p:cNvSpPr>
          <p:nvPr>
            <p:ph type="title"/>
          </p:nvPr>
        </p:nvSpPr>
        <p:spPr/>
        <p:txBody>
          <a:bodyPr>
            <a:normAutofit/>
          </a:bodyPr>
          <a:lstStyle/>
          <a:p>
            <a:pPr algn="ctr"/>
            <a:r>
              <a:rPr lang="en-US" sz="6600" dirty="0"/>
              <a:t>Breeze</a:t>
            </a:r>
          </a:p>
        </p:txBody>
      </p:sp>
      <p:pic>
        <p:nvPicPr>
          <p:cNvPr id="6" name="Content Placeholder 5">
            <a:extLst>
              <a:ext uri="{FF2B5EF4-FFF2-40B4-BE49-F238E27FC236}">
                <a16:creationId xmlns:a16="http://schemas.microsoft.com/office/drawing/2014/main" id="{785E3A73-64DF-4226-BD3D-70D1457D9773}"/>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223272" y="987425"/>
            <a:ext cx="6092031" cy="4873625"/>
          </a:xfrm>
        </p:spPr>
      </p:pic>
      <p:sp>
        <p:nvSpPr>
          <p:cNvPr id="4" name="Text Placeholder 3">
            <a:extLst>
              <a:ext uri="{FF2B5EF4-FFF2-40B4-BE49-F238E27FC236}">
                <a16:creationId xmlns:a16="http://schemas.microsoft.com/office/drawing/2014/main" id="{B70DAEB6-FA00-45C6-9E7F-92A743EB79DF}"/>
              </a:ext>
            </a:extLst>
          </p:cNvPr>
          <p:cNvSpPr>
            <a:spLocks noGrp="1"/>
          </p:cNvSpPr>
          <p:nvPr>
            <p:ph type="body" sz="half" idx="2"/>
          </p:nvPr>
        </p:nvSpPr>
        <p:spPr/>
        <p:txBody>
          <a:bodyPr/>
          <a:lstStyle/>
          <a:p>
            <a:r>
              <a:rPr lang="en-US" dirty="0"/>
              <a:t>A gentle wind.</a:t>
            </a:r>
          </a:p>
        </p:txBody>
      </p:sp>
    </p:spTree>
    <p:extLst>
      <p:ext uri="{BB962C8B-B14F-4D97-AF65-F5344CB8AC3E}">
        <p14:creationId xmlns:p14="http://schemas.microsoft.com/office/powerpoint/2010/main" val="1635255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F2843-ECBC-45C4-9D77-DAA185DCEAE3}"/>
              </a:ext>
            </a:extLst>
          </p:cNvPr>
          <p:cNvSpPr>
            <a:spLocks noGrp="1"/>
          </p:cNvSpPr>
          <p:nvPr>
            <p:ph type="title"/>
          </p:nvPr>
        </p:nvSpPr>
        <p:spPr/>
        <p:txBody>
          <a:bodyPr/>
          <a:lstStyle/>
          <a:p>
            <a:pPr algn="ctr"/>
            <a:r>
              <a:rPr lang="en-US" sz="6600" dirty="0"/>
              <a:t>Knot</a:t>
            </a:r>
            <a:r>
              <a:rPr lang="en-US" dirty="0"/>
              <a:t> </a:t>
            </a:r>
          </a:p>
        </p:txBody>
      </p:sp>
      <p:pic>
        <p:nvPicPr>
          <p:cNvPr id="6" name="Content Placeholder 5">
            <a:extLst>
              <a:ext uri="{FF2B5EF4-FFF2-40B4-BE49-F238E27FC236}">
                <a16:creationId xmlns:a16="http://schemas.microsoft.com/office/drawing/2014/main" id="{C0B7C8C8-E3C0-4895-9AF6-B6E4317A83CC}"/>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183188" y="1589195"/>
            <a:ext cx="6172200" cy="3670085"/>
          </a:xfrm>
        </p:spPr>
      </p:pic>
      <p:sp>
        <p:nvSpPr>
          <p:cNvPr id="4" name="Text Placeholder 3">
            <a:extLst>
              <a:ext uri="{FF2B5EF4-FFF2-40B4-BE49-F238E27FC236}">
                <a16:creationId xmlns:a16="http://schemas.microsoft.com/office/drawing/2014/main" id="{3D9E2228-7C80-439A-8D93-AF325A9135D9}"/>
              </a:ext>
            </a:extLst>
          </p:cNvPr>
          <p:cNvSpPr>
            <a:spLocks noGrp="1"/>
          </p:cNvSpPr>
          <p:nvPr>
            <p:ph type="body" sz="half" idx="2"/>
          </p:nvPr>
        </p:nvSpPr>
        <p:spPr/>
        <p:txBody>
          <a:bodyPr/>
          <a:lstStyle/>
          <a:p>
            <a:r>
              <a:rPr lang="en-US" dirty="0"/>
              <a:t>A fastening made by tying a piece of string, rope , or something similar. </a:t>
            </a:r>
          </a:p>
        </p:txBody>
      </p:sp>
    </p:spTree>
    <p:extLst>
      <p:ext uri="{BB962C8B-B14F-4D97-AF65-F5344CB8AC3E}">
        <p14:creationId xmlns:p14="http://schemas.microsoft.com/office/powerpoint/2010/main" val="2447192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9E973-1BA0-4467-992F-7818FC8DA89C}"/>
              </a:ext>
            </a:extLst>
          </p:cNvPr>
          <p:cNvSpPr>
            <a:spLocks noGrp="1"/>
          </p:cNvSpPr>
          <p:nvPr>
            <p:ph type="title"/>
          </p:nvPr>
        </p:nvSpPr>
        <p:spPr/>
        <p:txBody>
          <a:bodyPr>
            <a:normAutofit/>
          </a:bodyPr>
          <a:lstStyle/>
          <a:p>
            <a:pPr algn="ctr"/>
            <a:r>
              <a:rPr lang="en-US" sz="6600" dirty="0"/>
              <a:t>Exercise</a:t>
            </a:r>
          </a:p>
        </p:txBody>
      </p:sp>
      <p:pic>
        <p:nvPicPr>
          <p:cNvPr id="6" name="Content Placeholder 5">
            <a:extLst>
              <a:ext uri="{FF2B5EF4-FFF2-40B4-BE49-F238E27FC236}">
                <a16:creationId xmlns:a16="http://schemas.microsoft.com/office/drawing/2014/main" id="{858B68B4-9A55-44BB-94D6-608BEF36F4B3}"/>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316538" y="1652587"/>
            <a:ext cx="5905500" cy="3543300"/>
          </a:xfrm>
        </p:spPr>
      </p:pic>
      <p:sp>
        <p:nvSpPr>
          <p:cNvPr id="4" name="Text Placeholder 3">
            <a:extLst>
              <a:ext uri="{FF2B5EF4-FFF2-40B4-BE49-F238E27FC236}">
                <a16:creationId xmlns:a16="http://schemas.microsoft.com/office/drawing/2014/main" id="{D62F207C-3CF1-4166-8C20-FA13A311CCBF}"/>
              </a:ext>
            </a:extLst>
          </p:cNvPr>
          <p:cNvSpPr>
            <a:spLocks noGrp="1"/>
          </p:cNvSpPr>
          <p:nvPr>
            <p:ph type="body" sz="half" idx="2"/>
          </p:nvPr>
        </p:nvSpPr>
        <p:spPr/>
        <p:txBody>
          <a:bodyPr/>
          <a:lstStyle/>
          <a:p>
            <a:r>
              <a:rPr lang="en-US" dirty="0"/>
              <a:t>Activity requiring physical effort, carried out to sustain or improve health of fitness. </a:t>
            </a:r>
          </a:p>
        </p:txBody>
      </p:sp>
    </p:spTree>
    <p:extLst>
      <p:ext uri="{BB962C8B-B14F-4D97-AF65-F5344CB8AC3E}">
        <p14:creationId xmlns:p14="http://schemas.microsoft.com/office/powerpoint/2010/main" val="382153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83D7-48EF-44A0-8936-C9E50FB92CAA}"/>
              </a:ext>
            </a:extLst>
          </p:cNvPr>
          <p:cNvSpPr>
            <a:spLocks noGrp="1"/>
          </p:cNvSpPr>
          <p:nvPr>
            <p:ph type="title"/>
          </p:nvPr>
        </p:nvSpPr>
        <p:spPr/>
        <p:txBody>
          <a:bodyPr>
            <a:normAutofit/>
          </a:bodyPr>
          <a:lstStyle/>
          <a:p>
            <a:pPr algn="ctr"/>
            <a:r>
              <a:rPr lang="en-US" sz="5400" dirty="0"/>
              <a:t>Book Reflection</a:t>
            </a:r>
          </a:p>
        </p:txBody>
      </p:sp>
      <p:sp>
        <p:nvSpPr>
          <p:cNvPr id="3" name="Content Placeholder 2">
            <a:extLst>
              <a:ext uri="{FF2B5EF4-FFF2-40B4-BE49-F238E27FC236}">
                <a16:creationId xmlns:a16="http://schemas.microsoft.com/office/drawing/2014/main" id="{4E14E0B6-FFF8-476F-8529-79AFD04D2FC5}"/>
              </a:ext>
            </a:extLst>
          </p:cNvPr>
          <p:cNvSpPr>
            <a:spLocks noGrp="1"/>
          </p:cNvSpPr>
          <p:nvPr>
            <p:ph idx="1"/>
          </p:nvPr>
        </p:nvSpPr>
        <p:spPr/>
        <p:txBody>
          <a:bodyPr>
            <a:normAutofit fontScale="92500" lnSpcReduction="10000"/>
          </a:bodyPr>
          <a:lstStyle/>
          <a:p>
            <a:r>
              <a:rPr lang="en-US" dirty="0"/>
              <a:t>Can you stretch to the ceiling or the floor?</a:t>
            </a:r>
          </a:p>
          <a:p>
            <a:r>
              <a:rPr lang="en-US" dirty="0"/>
              <a:t>How do you think an astronaut stretch?</a:t>
            </a:r>
          </a:p>
          <a:p>
            <a:r>
              <a:rPr lang="en-US" dirty="0"/>
              <a:t>Do you know to blow a bubble?</a:t>
            </a:r>
          </a:p>
          <a:p>
            <a:r>
              <a:rPr lang="en-US" dirty="0"/>
              <a:t>How big do you think a bubble can get before it pops?</a:t>
            </a:r>
          </a:p>
          <a:p>
            <a:r>
              <a:rPr lang="en-US" dirty="0"/>
              <a:t>What types of clothing do you need to exercise in?</a:t>
            </a:r>
          </a:p>
          <a:p>
            <a:r>
              <a:rPr lang="en-US" dirty="0"/>
              <a:t>What type of shoes do you need to exercise in?</a:t>
            </a:r>
          </a:p>
          <a:p>
            <a:endParaRPr lang="en-US" dirty="0"/>
          </a:p>
        </p:txBody>
      </p:sp>
      <p:sp>
        <p:nvSpPr>
          <p:cNvPr id="4" name="Text Placeholder 3">
            <a:extLst>
              <a:ext uri="{FF2B5EF4-FFF2-40B4-BE49-F238E27FC236}">
                <a16:creationId xmlns:a16="http://schemas.microsoft.com/office/drawing/2014/main" id="{D26FC0F8-E65D-45ED-A86F-2DE0252F0023}"/>
              </a:ext>
            </a:extLst>
          </p:cNvPr>
          <p:cNvSpPr>
            <a:spLocks noGrp="1"/>
          </p:cNvSpPr>
          <p:nvPr>
            <p:ph type="body" sz="half" idx="2"/>
          </p:nvPr>
        </p:nvSpPr>
        <p:spPr/>
        <p:txBody>
          <a:bodyPr/>
          <a:lstStyle/>
          <a:p>
            <a:endParaRPr lang="en-US" dirty="0"/>
          </a:p>
        </p:txBody>
      </p:sp>
      <p:pic>
        <p:nvPicPr>
          <p:cNvPr id="6" name="Picture 5">
            <a:extLst>
              <a:ext uri="{FF2B5EF4-FFF2-40B4-BE49-F238E27FC236}">
                <a16:creationId xmlns:a16="http://schemas.microsoft.com/office/drawing/2014/main" id="{E47C55B8-AA95-47A1-B3CB-BE5EF6805C1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36612" y="2057400"/>
            <a:ext cx="3946228" cy="3811588"/>
          </a:xfrm>
          <a:prstGeom prst="rect">
            <a:avLst/>
          </a:prstGeom>
        </p:spPr>
      </p:pic>
    </p:spTree>
    <p:extLst>
      <p:ext uri="{BB962C8B-B14F-4D97-AF65-F5344CB8AC3E}">
        <p14:creationId xmlns:p14="http://schemas.microsoft.com/office/powerpoint/2010/main" val="1486728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62B85-A808-4229-906C-E64A2240543E}"/>
              </a:ext>
            </a:extLst>
          </p:cNvPr>
          <p:cNvSpPr>
            <a:spLocks noGrp="1"/>
          </p:cNvSpPr>
          <p:nvPr>
            <p:ph type="title"/>
          </p:nvPr>
        </p:nvSpPr>
        <p:spPr>
          <a:xfrm>
            <a:off x="839788" y="457200"/>
            <a:ext cx="3932237" cy="3811588"/>
          </a:xfrm>
        </p:spPr>
        <p:txBody>
          <a:bodyPr>
            <a:noAutofit/>
          </a:bodyPr>
          <a:lstStyle/>
          <a:p>
            <a:pPr algn="ctr"/>
            <a:r>
              <a:rPr lang="en-US" sz="6600" dirty="0"/>
              <a:t>Family Activities </a:t>
            </a:r>
          </a:p>
        </p:txBody>
      </p:sp>
      <p:pic>
        <p:nvPicPr>
          <p:cNvPr id="6" name="Content Placeholder 5">
            <a:extLst>
              <a:ext uri="{FF2B5EF4-FFF2-40B4-BE49-F238E27FC236}">
                <a16:creationId xmlns:a16="http://schemas.microsoft.com/office/drawing/2014/main" id="{A85EB1EF-71A3-4C91-AE1E-0033E81763D2}"/>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712652" y="1378626"/>
            <a:ext cx="5639560" cy="4361774"/>
          </a:xfrm>
        </p:spPr>
      </p:pic>
      <p:sp>
        <p:nvSpPr>
          <p:cNvPr id="4" name="Text Placeholder 3">
            <a:extLst>
              <a:ext uri="{FF2B5EF4-FFF2-40B4-BE49-F238E27FC236}">
                <a16:creationId xmlns:a16="http://schemas.microsoft.com/office/drawing/2014/main" id="{EAE0A80D-D947-4526-9441-96830135DE41}"/>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335905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8C1B5-5B1F-4C0A-94C2-32B67F72A57E}"/>
              </a:ext>
            </a:extLst>
          </p:cNvPr>
          <p:cNvSpPr>
            <a:spLocks noGrp="1"/>
          </p:cNvSpPr>
          <p:nvPr>
            <p:ph type="title"/>
          </p:nvPr>
        </p:nvSpPr>
        <p:spPr/>
        <p:txBody>
          <a:bodyPr>
            <a:normAutofit/>
          </a:bodyPr>
          <a:lstStyle/>
          <a:p>
            <a:pPr algn="ctr"/>
            <a:r>
              <a:rPr lang="en-US" sz="5400" dirty="0"/>
              <a:t>Pick a card any card</a:t>
            </a:r>
          </a:p>
        </p:txBody>
      </p:sp>
      <p:pic>
        <p:nvPicPr>
          <p:cNvPr id="10" name="Picture 9">
            <a:extLst>
              <a:ext uri="{FF2B5EF4-FFF2-40B4-BE49-F238E27FC236}">
                <a16:creationId xmlns:a16="http://schemas.microsoft.com/office/drawing/2014/main" id="{A9E863F3-9416-4F51-900A-8E4D3F7889EE}"/>
              </a:ext>
            </a:extLst>
          </p:cNvPr>
          <p:cNvPicPr>
            <a:picLocks noChangeAspect="1"/>
          </p:cNvPicPr>
          <p:nvPr/>
        </p:nvPicPr>
        <p:blipFill>
          <a:blip r:embed="rId2"/>
          <a:stretch>
            <a:fillRect/>
          </a:stretch>
        </p:blipFill>
        <p:spPr>
          <a:xfrm>
            <a:off x="836612" y="2341880"/>
            <a:ext cx="3932238" cy="3886200"/>
          </a:xfrm>
          <a:prstGeom prst="rect">
            <a:avLst/>
          </a:prstGeom>
        </p:spPr>
      </p:pic>
      <p:sp>
        <p:nvSpPr>
          <p:cNvPr id="4" name="Text Placeholder 3">
            <a:extLst>
              <a:ext uri="{FF2B5EF4-FFF2-40B4-BE49-F238E27FC236}">
                <a16:creationId xmlns:a16="http://schemas.microsoft.com/office/drawing/2014/main" id="{34FEA313-DFB9-431A-A931-6F4830040B91}"/>
              </a:ext>
            </a:extLst>
          </p:cNvPr>
          <p:cNvSpPr>
            <a:spLocks noGrp="1"/>
          </p:cNvSpPr>
          <p:nvPr>
            <p:ph type="body" sz="half" idx="2"/>
          </p:nvPr>
        </p:nvSpPr>
        <p:spPr/>
        <p:txBody>
          <a:bodyPr>
            <a:normAutofit/>
          </a:bodyPr>
          <a:lstStyle/>
          <a:p>
            <a:pPr algn="ctr"/>
            <a:r>
              <a:rPr lang="en-US" dirty="0"/>
              <a:t>Math Activity</a:t>
            </a:r>
          </a:p>
        </p:txBody>
      </p:sp>
      <p:sp>
        <p:nvSpPr>
          <p:cNvPr id="9" name="Content Placeholder 8">
            <a:extLst>
              <a:ext uri="{FF2B5EF4-FFF2-40B4-BE49-F238E27FC236}">
                <a16:creationId xmlns:a16="http://schemas.microsoft.com/office/drawing/2014/main" id="{CC5FC92C-E825-4597-AFF8-25471E8CCE20}"/>
              </a:ext>
            </a:extLst>
          </p:cNvPr>
          <p:cNvSpPr>
            <a:spLocks noGrp="1"/>
          </p:cNvSpPr>
          <p:nvPr>
            <p:ph idx="1"/>
          </p:nvPr>
        </p:nvSpPr>
        <p:spPr/>
        <p:txBody>
          <a:bodyPr>
            <a:normAutofit fontScale="55000" lnSpcReduction="20000"/>
          </a:bodyPr>
          <a:lstStyle/>
          <a:p>
            <a:r>
              <a:rPr lang="en-US" dirty="0"/>
              <a:t>Ask your child does he/she know any types of exercises.  Listen to what he/she says, if possible, write down the responses.  </a:t>
            </a:r>
          </a:p>
          <a:p>
            <a:r>
              <a:rPr lang="en-US" dirty="0"/>
              <a:t>If you have a deck of old playing cards get them out.  For example, if the child says, “Jumping Jacks” say “ok”. Now you need to pick a card.  What ever they number is on the card, </a:t>
            </a:r>
            <a:r>
              <a:rPr lang="en-US" dirty="0" err="1"/>
              <a:t>thats</a:t>
            </a:r>
            <a:r>
              <a:rPr lang="en-US" dirty="0"/>
              <a:t> how many times you need to do this exercise.  </a:t>
            </a:r>
          </a:p>
          <a:p>
            <a:r>
              <a:rPr lang="en-US" dirty="0"/>
              <a:t>Sample exercises:</a:t>
            </a:r>
          </a:p>
          <a:p>
            <a:r>
              <a:rPr lang="en-US" dirty="0"/>
              <a:t>Jumping Jacks, walking, running, lifting weights (you can put can goods in a bag for weights), jumping rope, planking, sit-ups, push-ups, mountain climbers, riding a bike, dancing, etc.</a:t>
            </a:r>
          </a:p>
          <a:p>
            <a:r>
              <a:rPr lang="en-US" dirty="0"/>
              <a:t>Come up with your own exercises. </a:t>
            </a:r>
          </a:p>
          <a:p>
            <a:r>
              <a:rPr lang="en-US" dirty="0"/>
              <a:t>Ask the child how fast do you think your heart is beating after a few exercises.  </a:t>
            </a:r>
          </a:p>
          <a:p>
            <a:r>
              <a:rPr lang="en-US" dirty="0"/>
              <a:t>P.S.  Talk about the card as well.  Ask what color, shape, number, and/or letter that’s on the card. </a:t>
            </a:r>
          </a:p>
          <a:p>
            <a:r>
              <a:rPr lang="en-US" dirty="0"/>
              <a:t>Have Fun and get fit!  </a:t>
            </a:r>
          </a:p>
          <a:p>
            <a:endParaRPr lang="en-US" dirty="0"/>
          </a:p>
        </p:txBody>
      </p:sp>
    </p:spTree>
    <p:extLst>
      <p:ext uri="{BB962C8B-B14F-4D97-AF65-F5344CB8AC3E}">
        <p14:creationId xmlns:p14="http://schemas.microsoft.com/office/powerpoint/2010/main" val="3008173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50348-105D-45BE-8376-77837C7F01B1}"/>
              </a:ext>
            </a:extLst>
          </p:cNvPr>
          <p:cNvSpPr>
            <a:spLocks noGrp="1"/>
          </p:cNvSpPr>
          <p:nvPr>
            <p:ph type="title"/>
          </p:nvPr>
        </p:nvSpPr>
        <p:spPr/>
        <p:txBody>
          <a:bodyPr/>
          <a:lstStyle/>
          <a:p>
            <a:r>
              <a:rPr lang="en-US" dirty="0"/>
              <a:t>Family Gym</a:t>
            </a:r>
          </a:p>
        </p:txBody>
      </p:sp>
      <p:sp>
        <p:nvSpPr>
          <p:cNvPr id="3" name="Content Placeholder 2">
            <a:extLst>
              <a:ext uri="{FF2B5EF4-FFF2-40B4-BE49-F238E27FC236}">
                <a16:creationId xmlns:a16="http://schemas.microsoft.com/office/drawing/2014/main" id="{828394FC-0F80-41CB-A84D-3132816B3FEC}"/>
              </a:ext>
            </a:extLst>
          </p:cNvPr>
          <p:cNvSpPr>
            <a:spLocks noGrp="1"/>
          </p:cNvSpPr>
          <p:nvPr>
            <p:ph idx="1"/>
          </p:nvPr>
        </p:nvSpPr>
        <p:spPr/>
        <p:txBody>
          <a:bodyPr/>
          <a:lstStyle/>
          <a:p>
            <a:endParaRPr lang="en-US" dirty="0"/>
          </a:p>
        </p:txBody>
      </p:sp>
      <p:sp>
        <p:nvSpPr>
          <p:cNvPr id="4" name="Text Placeholder 3">
            <a:extLst>
              <a:ext uri="{FF2B5EF4-FFF2-40B4-BE49-F238E27FC236}">
                <a16:creationId xmlns:a16="http://schemas.microsoft.com/office/drawing/2014/main" id="{789BE300-2433-4DEC-B13A-923104BD9B6E}"/>
              </a:ext>
            </a:extLst>
          </p:cNvPr>
          <p:cNvSpPr>
            <a:spLocks noGrp="1"/>
          </p:cNvSpPr>
          <p:nvPr>
            <p:ph type="body" sz="half" idx="2"/>
          </p:nvPr>
        </p:nvSpPr>
        <p:spPr/>
        <p:txBody>
          <a:bodyPr>
            <a:normAutofit/>
          </a:bodyPr>
          <a:lstStyle/>
          <a:p>
            <a:r>
              <a:rPr lang="en-US" dirty="0"/>
              <a:t>Let’s create a gym for you and the child/ren.</a:t>
            </a:r>
          </a:p>
          <a:p>
            <a:r>
              <a:rPr lang="en-US" dirty="0"/>
              <a:t>All you need is each other.</a:t>
            </a:r>
          </a:p>
          <a:p>
            <a:r>
              <a:rPr lang="en-US" dirty="0"/>
              <a:t>For 3 days a week, at least 20 minutes a day. </a:t>
            </a:r>
          </a:p>
          <a:p>
            <a:r>
              <a:rPr lang="en-US" dirty="0"/>
              <a:t>You can also recreate your own exercise to do with your family.  Everyday you complete the work out allow the child to draw a happy face on the calendar.  Let’s see many happy faces we can get. </a:t>
            </a:r>
          </a:p>
          <a:p>
            <a:pPr lvl="1"/>
            <a:r>
              <a:rPr lang="en-US" dirty="0"/>
              <a:t>  </a:t>
            </a:r>
          </a:p>
          <a:p>
            <a:endParaRPr lang="en-US" dirty="0"/>
          </a:p>
        </p:txBody>
      </p:sp>
      <p:pic>
        <p:nvPicPr>
          <p:cNvPr id="9" name="Picture 8">
            <a:extLst>
              <a:ext uri="{FF2B5EF4-FFF2-40B4-BE49-F238E27FC236}">
                <a16:creationId xmlns:a16="http://schemas.microsoft.com/office/drawing/2014/main" id="{37144F1C-0088-4EE1-82A5-9EF4F4DC476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183188" y="914399"/>
            <a:ext cx="6169024" cy="5872481"/>
          </a:xfrm>
          <a:prstGeom prst="rect">
            <a:avLst/>
          </a:prstGeom>
        </p:spPr>
      </p:pic>
    </p:spTree>
    <p:extLst>
      <p:ext uri="{BB962C8B-B14F-4D97-AF65-F5344CB8AC3E}">
        <p14:creationId xmlns:p14="http://schemas.microsoft.com/office/powerpoint/2010/main" val="84322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EE0CF-0EF7-4B3D-98C6-02BB9246E39B}"/>
              </a:ext>
            </a:extLst>
          </p:cNvPr>
          <p:cNvSpPr>
            <a:spLocks noGrp="1"/>
          </p:cNvSpPr>
          <p:nvPr>
            <p:ph type="title"/>
          </p:nvPr>
        </p:nvSpPr>
        <p:spPr/>
        <p:txBody>
          <a:bodyPr/>
          <a:lstStyle/>
          <a:p>
            <a:r>
              <a:rPr lang="en-US" dirty="0"/>
              <a:t>Membership Card</a:t>
            </a:r>
          </a:p>
        </p:txBody>
      </p:sp>
      <p:sp>
        <p:nvSpPr>
          <p:cNvPr id="4" name="Text Placeholder 3">
            <a:extLst>
              <a:ext uri="{FF2B5EF4-FFF2-40B4-BE49-F238E27FC236}">
                <a16:creationId xmlns:a16="http://schemas.microsoft.com/office/drawing/2014/main" id="{CF869EBD-4FBD-4090-8F7F-E5CD35B9A56E}"/>
              </a:ext>
            </a:extLst>
          </p:cNvPr>
          <p:cNvSpPr>
            <a:spLocks noGrp="1"/>
          </p:cNvSpPr>
          <p:nvPr>
            <p:ph type="body" sz="half" idx="2"/>
          </p:nvPr>
        </p:nvSpPr>
        <p:spPr/>
        <p:txBody>
          <a:bodyPr>
            <a:normAutofit/>
          </a:bodyPr>
          <a:lstStyle/>
          <a:p>
            <a:r>
              <a:rPr lang="en-US" dirty="0"/>
              <a:t>If we go to the gym, we have to have a membership card for each person in our family.</a:t>
            </a:r>
          </a:p>
          <a:p>
            <a:r>
              <a:rPr lang="en-US" dirty="0"/>
              <a:t>Get a sheet of paper.  </a:t>
            </a:r>
          </a:p>
          <a:p>
            <a:r>
              <a:rPr lang="en-US" dirty="0"/>
              <a:t>Draw a box on the left side of the paper and allow the child to draw themselves in the box.  On the other side of the paper they can draw their gym.  </a:t>
            </a:r>
          </a:p>
          <a:p>
            <a:r>
              <a:rPr lang="en-US" dirty="0"/>
              <a:t>Make sure you write the name of the gym down for them.  If they can write their name, allow them to write their name under the picture.  If they can not write their name, have mom/dad help them write their name under the picture. </a:t>
            </a:r>
          </a:p>
        </p:txBody>
      </p:sp>
      <p:sp>
        <p:nvSpPr>
          <p:cNvPr id="5" name="TextBox 4">
            <a:extLst>
              <a:ext uri="{FF2B5EF4-FFF2-40B4-BE49-F238E27FC236}">
                <a16:creationId xmlns:a16="http://schemas.microsoft.com/office/drawing/2014/main" id="{58386DD6-04A7-49B0-9D92-E10A84848043}"/>
              </a:ext>
            </a:extLst>
          </p:cNvPr>
          <p:cNvSpPr txBox="1"/>
          <p:nvPr/>
        </p:nvSpPr>
        <p:spPr>
          <a:xfrm>
            <a:off x="5394960" y="2057400"/>
            <a:ext cx="6370320" cy="3693160"/>
          </a:xfrm>
          <a:prstGeom prst="rect">
            <a:avLst/>
          </a:prstGeom>
          <a:solidFill>
            <a:schemeClr val="bg1"/>
          </a:solidFill>
          <a:ln>
            <a:solidFill>
              <a:schemeClr val="accent1"/>
            </a:solidFill>
          </a:ln>
        </p:spPr>
        <p:txBody>
          <a:bodyPr wrap="square" rtlCol="0">
            <a:spAutoFit/>
          </a:bodyPr>
          <a:lstStyle/>
          <a:p>
            <a:endParaRPr lang="en-US" dirty="0"/>
          </a:p>
        </p:txBody>
      </p:sp>
      <p:pic>
        <p:nvPicPr>
          <p:cNvPr id="11" name="Picture 10">
            <a:extLst>
              <a:ext uri="{FF2B5EF4-FFF2-40B4-BE49-F238E27FC236}">
                <a16:creationId xmlns:a16="http://schemas.microsoft.com/office/drawing/2014/main" id="{BCBE7BDF-C361-4EDC-B39C-CF8181483B2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911850" y="2499360"/>
            <a:ext cx="1211580" cy="1615440"/>
          </a:xfrm>
          <a:prstGeom prst="rect">
            <a:avLst/>
          </a:prstGeom>
        </p:spPr>
      </p:pic>
      <p:sp>
        <p:nvSpPr>
          <p:cNvPr id="7" name="TextBox 6">
            <a:extLst>
              <a:ext uri="{FF2B5EF4-FFF2-40B4-BE49-F238E27FC236}">
                <a16:creationId xmlns:a16="http://schemas.microsoft.com/office/drawing/2014/main" id="{B5189D23-AD5B-4775-A567-7DC60FE2E83D}"/>
              </a:ext>
            </a:extLst>
          </p:cNvPr>
          <p:cNvSpPr txBox="1"/>
          <p:nvPr/>
        </p:nvSpPr>
        <p:spPr>
          <a:xfrm>
            <a:off x="5516880" y="2499360"/>
            <a:ext cx="2326640" cy="1605280"/>
          </a:xfrm>
          <a:prstGeom prst="rect">
            <a:avLst/>
          </a:prstGeom>
          <a:noFill/>
          <a:ln>
            <a:solidFill>
              <a:schemeClr val="accent1"/>
            </a:solidFill>
          </a:ln>
        </p:spPr>
        <p:txBody>
          <a:bodyPr wrap="square" rtlCol="0">
            <a:spAutoFit/>
          </a:bodyPr>
          <a:lstStyle/>
          <a:p>
            <a:endParaRPr lang="en-US" dirty="0"/>
          </a:p>
        </p:txBody>
      </p:sp>
      <p:pic>
        <p:nvPicPr>
          <p:cNvPr id="14" name="Picture 13">
            <a:extLst>
              <a:ext uri="{FF2B5EF4-FFF2-40B4-BE49-F238E27FC236}">
                <a16:creationId xmlns:a16="http://schemas.microsoft.com/office/drawing/2014/main" id="{290743CF-6F7F-47D4-86C3-F7DA309DF20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197850" y="2499360"/>
            <a:ext cx="3241040" cy="2164017"/>
          </a:xfrm>
          <a:prstGeom prst="rect">
            <a:avLst/>
          </a:prstGeom>
        </p:spPr>
      </p:pic>
      <p:sp>
        <p:nvSpPr>
          <p:cNvPr id="16" name="TextBox 15">
            <a:extLst>
              <a:ext uri="{FF2B5EF4-FFF2-40B4-BE49-F238E27FC236}">
                <a16:creationId xmlns:a16="http://schemas.microsoft.com/office/drawing/2014/main" id="{CCBA0A73-FB46-4FB8-9F51-BF4C98A5D59B}"/>
              </a:ext>
            </a:extLst>
          </p:cNvPr>
          <p:cNvSpPr txBox="1"/>
          <p:nvPr/>
        </p:nvSpPr>
        <p:spPr>
          <a:xfrm>
            <a:off x="5640348" y="4307840"/>
            <a:ext cx="2040612" cy="369332"/>
          </a:xfrm>
          <a:prstGeom prst="rect">
            <a:avLst/>
          </a:prstGeom>
          <a:noFill/>
        </p:spPr>
        <p:txBody>
          <a:bodyPr wrap="square" rtlCol="0">
            <a:spAutoFit/>
          </a:bodyPr>
          <a:lstStyle/>
          <a:p>
            <a:pPr algn="ctr"/>
            <a:r>
              <a:rPr lang="en-US" dirty="0"/>
              <a:t>Faith</a:t>
            </a:r>
          </a:p>
        </p:txBody>
      </p:sp>
    </p:spTree>
    <p:extLst>
      <p:ext uri="{BB962C8B-B14F-4D97-AF65-F5344CB8AC3E}">
        <p14:creationId xmlns:p14="http://schemas.microsoft.com/office/powerpoint/2010/main" val="640319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1FA-E964-4F99-885B-5BA248D98D4D}"/>
              </a:ext>
            </a:extLst>
          </p:cNvPr>
          <p:cNvSpPr>
            <a:spLocks noGrp="1"/>
          </p:cNvSpPr>
          <p:nvPr>
            <p:ph type="title"/>
          </p:nvPr>
        </p:nvSpPr>
        <p:spPr/>
        <p:txBody>
          <a:bodyPr/>
          <a:lstStyle/>
          <a:p>
            <a:r>
              <a:rPr lang="en-US" dirty="0"/>
              <a:t>The Writing Corner</a:t>
            </a:r>
          </a:p>
        </p:txBody>
      </p:sp>
      <p:sp>
        <p:nvSpPr>
          <p:cNvPr id="3" name="Content Placeholder 2">
            <a:extLst>
              <a:ext uri="{FF2B5EF4-FFF2-40B4-BE49-F238E27FC236}">
                <a16:creationId xmlns:a16="http://schemas.microsoft.com/office/drawing/2014/main" id="{7F653811-7207-4BEB-A079-E4F07F71BE7D}"/>
              </a:ext>
            </a:extLst>
          </p:cNvPr>
          <p:cNvSpPr>
            <a:spLocks noGrp="1"/>
          </p:cNvSpPr>
          <p:nvPr>
            <p:ph idx="1"/>
          </p:nvPr>
        </p:nvSpPr>
        <p:spPr>
          <a:xfrm>
            <a:off x="5180012" y="992187"/>
            <a:ext cx="6172200" cy="4873625"/>
          </a:xfrm>
        </p:spPr>
        <p:txBody>
          <a:bodyPr>
            <a:normAutofit fontScale="92500" lnSpcReduction="20000"/>
          </a:bodyPr>
          <a:lstStyle/>
          <a:p>
            <a:r>
              <a:rPr lang="en-US" dirty="0"/>
              <a:t>Get a sheet of paper without any lines.  </a:t>
            </a:r>
          </a:p>
          <a:p>
            <a:r>
              <a:rPr lang="en-US" dirty="0"/>
              <a:t>Allow your child to draw straight lines.  </a:t>
            </a:r>
          </a:p>
          <a:p>
            <a:endParaRPr lang="en-US" dirty="0"/>
          </a:p>
          <a:p>
            <a:endParaRPr lang="en-US" dirty="0"/>
          </a:p>
          <a:p>
            <a:endParaRPr lang="en-US" dirty="0"/>
          </a:p>
          <a:p>
            <a:r>
              <a:rPr lang="en-US" dirty="0"/>
              <a:t>The lines will not be perfect at first, but practice this everyday. </a:t>
            </a:r>
          </a:p>
          <a:p>
            <a:r>
              <a:rPr lang="en-US" dirty="0"/>
              <a:t>Do not draw dots for the child to trace.  </a:t>
            </a:r>
          </a:p>
        </p:txBody>
      </p:sp>
      <p:sp>
        <p:nvSpPr>
          <p:cNvPr id="4" name="Text Placeholder 3">
            <a:extLst>
              <a:ext uri="{FF2B5EF4-FFF2-40B4-BE49-F238E27FC236}">
                <a16:creationId xmlns:a16="http://schemas.microsoft.com/office/drawing/2014/main" id="{56875F4E-DC7B-49D6-BEBD-D79B06E5E8E7}"/>
              </a:ext>
            </a:extLst>
          </p:cNvPr>
          <p:cNvSpPr>
            <a:spLocks noGrp="1"/>
          </p:cNvSpPr>
          <p:nvPr>
            <p:ph type="body" sz="half" idx="2"/>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The proper way to hold the pencil.</a:t>
            </a:r>
          </a:p>
        </p:txBody>
      </p:sp>
      <p:cxnSp>
        <p:nvCxnSpPr>
          <p:cNvPr id="6" name="Straight Connector 5">
            <a:extLst>
              <a:ext uri="{FF2B5EF4-FFF2-40B4-BE49-F238E27FC236}">
                <a16:creationId xmlns:a16="http://schemas.microsoft.com/office/drawing/2014/main" id="{9579EA36-A8AA-40A4-AEC6-E96E10C1F60C}"/>
              </a:ext>
            </a:extLst>
          </p:cNvPr>
          <p:cNvCxnSpPr/>
          <p:nvPr/>
        </p:nvCxnSpPr>
        <p:spPr>
          <a:xfrm>
            <a:off x="5740400" y="2585720"/>
            <a:ext cx="0" cy="11074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A468370-8A82-4F08-8098-CB017606DB1C}"/>
              </a:ext>
            </a:extLst>
          </p:cNvPr>
          <p:cNvCxnSpPr/>
          <p:nvPr/>
        </p:nvCxnSpPr>
        <p:spPr>
          <a:xfrm>
            <a:off x="6238240" y="2585720"/>
            <a:ext cx="0" cy="110744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9B75C1F-CB1E-495C-9DAB-444410E3C0A9}"/>
              </a:ext>
            </a:extLst>
          </p:cNvPr>
          <p:cNvCxnSpPr/>
          <p:nvPr/>
        </p:nvCxnSpPr>
        <p:spPr>
          <a:xfrm>
            <a:off x="6807200" y="2585720"/>
            <a:ext cx="0" cy="11074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5E80BF9-5B1B-4B0F-A0D4-2BB4C71FCE3D}"/>
              </a:ext>
            </a:extLst>
          </p:cNvPr>
          <p:cNvCxnSpPr/>
          <p:nvPr/>
        </p:nvCxnSpPr>
        <p:spPr>
          <a:xfrm>
            <a:off x="7487920" y="2585720"/>
            <a:ext cx="0" cy="110744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B6B1A853-6B91-4682-B023-E8D25F60F54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39788" y="2057400"/>
            <a:ext cx="3932236" cy="2164080"/>
          </a:xfrm>
          <a:prstGeom prst="rect">
            <a:avLst/>
          </a:prstGeom>
        </p:spPr>
      </p:pic>
    </p:spTree>
    <p:extLst>
      <p:ext uri="{BB962C8B-B14F-4D97-AF65-F5344CB8AC3E}">
        <p14:creationId xmlns:p14="http://schemas.microsoft.com/office/powerpoint/2010/main" val="15653098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F480CE-B9D1-4FCF-9B4E-4FBCCCF98844}"/>
              </a:ext>
            </a:extLst>
          </p:cNvPr>
          <p:cNvSpPr>
            <a:spLocks noGrp="1"/>
          </p:cNvSpPr>
          <p:nvPr>
            <p:ph type="title"/>
          </p:nvPr>
        </p:nvSpPr>
        <p:spPr/>
        <p:txBody>
          <a:bodyPr/>
          <a:lstStyle/>
          <a:p>
            <a:r>
              <a:rPr lang="en-US" dirty="0"/>
              <a:t>Great Minds that focus</a:t>
            </a:r>
          </a:p>
        </p:txBody>
      </p:sp>
      <p:sp>
        <p:nvSpPr>
          <p:cNvPr id="6" name="Text Placeholder 5">
            <a:extLst>
              <a:ext uri="{FF2B5EF4-FFF2-40B4-BE49-F238E27FC236}">
                <a16:creationId xmlns:a16="http://schemas.microsoft.com/office/drawing/2014/main" id="{C951F5D8-EA8A-4D9D-B851-6FEB2046AD70}"/>
              </a:ext>
            </a:extLst>
          </p:cNvPr>
          <p:cNvSpPr>
            <a:spLocks noGrp="1"/>
          </p:cNvSpPr>
          <p:nvPr>
            <p:ph type="body" idx="1"/>
          </p:nvPr>
        </p:nvSpPr>
        <p:spPr/>
        <p:txBody>
          <a:bodyPr>
            <a:normAutofit lnSpcReduction="10000"/>
          </a:bodyPr>
          <a:lstStyle/>
          <a:p>
            <a:r>
              <a:rPr lang="en-US" dirty="0"/>
              <a:t>Letter Recognition</a:t>
            </a:r>
          </a:p>
        </p:txBody>
      </p:sp>
      <p:sp>
        <p:nvSpPr>
          <p:cNvPr id="7" name="Content Placeholder 6">
            <a:extLst>
              <a:ext uri="{FF2B5EF4-FFF2-40B4-BE49-F238E27FC236}">
                <a16:creationId xmlns:a16="http://schemas.microsoft.com/office/drawing/2014/main" id="{CDCB4AC9-0A57-4DC0-B52C-33682AEECF3D}"/>
              </a:ext>
            </a:extLst>
          </p:cNvPr>
          <p:cNvSpPr>
            <a:spLocks noGrp="1"/>
          </p:cNvSpPr>
          <p:nvPr>
            <p:ph sz="half" idx="2"/>
          </p:nvPr>
        </p:nvSpPr>
        <p:spPr/>
        <p:txBody>
          <a:bodyPr/>
          <a:lstStyle/>
          <a:p>
            <a:r>
              <a:rPr lang="en-US" dirty="0"/>
              <a:t>Go on a letter hunt this week.  Look for the letter: “Mm”</a:t>
            </a:r>
          </a:p>
          <a:p>
            <a:r>
              <a:rPr lang="en-US" dirty="0"/>
              <a:t>See how many times your child can find this letter.</a:t>
            </a:r>
          </a:p>
          <a:p>
            <a:endParaRPr lang="en-US" dirty="0"/>
          </a:p>
        </p:txBody>
      </p:sp>
      <p:sp>
        <p:nvSpPr>
          <p:cNvPr id="17" name="Text Placeholder 16">
            <a:extLst>
              <a:ext uri="{FF2B5EF4-FFF2-40B4-BE49-F238E27FC236}">
                <a16:creationId xmlns:a16="http://schemas.microsoft.com/office/drawing/2014/main" id="{E1211695-B8B0-4DF5-ACB4-86563E7F3044}"/>
              </a:ext>
            </a:extLst>
          </p:cNvPr>
          <p:cNvSpPr>
            <a:spLocks noGrp="1"/>
          </p:cNvSpPr>
          <p:nvPr>
            <p:ph type="body" sz="quarter" idx="3"/>
          </p:nvPr>
        </p:nvSpPr>
        <p:spPr>
          <a:xfrm>
            <a:off x="6172200" y="1681162"/>
            <a:ext cx="5183188" cy="1549717"/>
          </a:xfrm>
        </p:spPr>
        <p:txBody>
          <a:bodyPr>
            <a:normAutofit lnSpcReduction="10000"/>
          </a:bodyPr>
          <a:lstStyle/>
          <a:p>
            <a:r>
              <a:rPr lang="en-US" dirty="0">
                <a:hlinkClick r:id="rId2"/>
              </a:rPr>
              <a:t>https://www.youtube.com/watch?v=f2yZXhAHMk0</a:t>
            </a:r>
            <a:endParaRPr lang="en-US" dirty="0"/>
          </a:p>
          <a:p>
            <a:endParaRPr lang="en-US" dirty="0"/>
          </a:p>
          <a:p>
            <a:r>
              <a:rPr lang="en-US" dirty="0"/>
              <a:t>The letter Mm</a:t>
            </a:r>
          </a:p>
        </p:txBody>
      </p:sp>
      <p:pic>
        <p:nvPicPr>
          <p:cNvPr id="15" name="Content Placeholder 14">
            <a:extLst>
              <a:ext uri="{FF2B5EF4-FFF2-40B4-BE49-F238E27FC236}">
                <a16:creationId xmlns:a16="http://schemas.microsoft.com/office/drawing/2014/main" id="{FF3BDA3A-BCC0-4EF8-B48C-1A3A0DB4A869}"/>
              </a:ext>
            </a:extLst>
          </p:cNvPr>
          <p:cNvPicPr>
            <a:picLocks noGrp="1" noChangeAspect="1"/>
          </p:cNvPicPr>
          <p:nvPr>
            <p:ph sz="quarter" idx="4"/>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259840" y="4561840"/>
            <a:ext cx="4206240" cy="1209040"/>
          </a:xfrm>
        </p:spPr>
      </p:pic>
    </p:spTree>
    <p:extLst>
      <p:ext uri="{BB962C8B-B14F-4D97-AF65-F5344CB8AC3E}">
        <p14:creationId xmlns:p14="http://schemas.microsoft.com/office/powerpoint/2010/main" val="840364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0BADF-10FD-4E98-A549-1FA7EA61FB6C}"/>
              </a:ext>
            </a:extLst>
          </p:cNvPr>
          <p:cNvSpPr>
            <a:spLocks noGrp="1"/>
          </p:cNvSpPr>
          <p:nvPr>
            <p:ph type="title"/>
          </p:nvPr>
        </p:nvSpPr>
        <p:spPr/>
        <p:txBody>
          <a:bodyPr>
            <a:noAutofit/>
          </a:bodyPr>
          <a:lstStyle/>
          <a:p>
            <a:pPr algn="ctr"/>
            <a:r>
              <a:rPr lang="en-US" sz="6000" dirty="0"/>
              <a:t>Whose Shoes </a:t>
            </a:r>
          </a:p>
        </p:txBody>
      </p:sp>
      <p:sp>
        <p:nvSpPr>
          <p:cNvPr id="5" name="Text Placeholder 4">
            <a:extLst>
              <a:ext uri="{FF2B5EF4-FFF2-40B4-BE49-F238E27FC236}">
                <a16:creationId xmlns:a16="http://schemas.microsoft.com/office/drawing/2014/main" id="{671BF5C4-5A3F-4B23-BC91-B9C259A7DF0C}"/>
              </a:ext>
            </a:extLst>
          </p:cNvPr>
          <p:cNvSpPr>
            <a:spLocks noGrp="1"/>
          </p:cNvSpPr>
          <p:nvPr>
            <p:ph type="body" sz="half" idx="2"/>
          </p:nvPr>
        </p:nvSpPr>
        <p:spPr/>
        <p:txBody>
          <a:bodyPr/>
          <a:lstStyle/>
          <a:p>
            <a:r>
              <a:rPr lang="en-US" dirty="0"/>
              <a:t>Did you have fun with, “Whose Shoes”?  Who does the shoes belong to in the pictures?  Look at the shoes, and let’s see if you can remember who wears the shoes.</a:t>
            </a:r>
          </a:p>
        </p:txBody>
      </p:sp>
      <p:pic>
        <p:nvPicPr>
          <p:cNvPr id="11" name="Picture 10">
            <a:extLst>
              <a:ext uri="{FF2B5EF4-FFF2-40B4-BE49-F238E27FC236}">
                <a16:creationId xmlns:a16="http://schemas.microsoft.com/office/drawing/2014/main" id="{BE051D2C-2A4A-4B5E-9D05-DA2A3E2109E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182394" y="1143794"/>
            <a:ext cx="1827212" cy="1827212"/>
          </a:xfrm>
          <a:prstGeom prst="rect">
            <a:avLst/>
          </a:prstGeom>
        </p:spPr>
      </p:pic>
      <p:pic>
        <p:nvPicPr>
          <p:cNvPr id="19" name="Picture 18">
            <a:extLst>
              <a:ext uri="{FF2B5EF4-FFF2-40B4-BE49-F238E27FC236}">
                <a16:creationId xmlns:a16="http://schemas.microsoft.com/office/drawing/2014/main" id="{E83926EB-6900-4D52-9DD4-FDCBB351F5C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094911" y="4978400"/>
            <a:ext cx="1103347" cy="1620402"/>
          </a:xfrm>
          <a:prstGeom prst="rect">
            <a:avLst/>
          </a:prstGeom>
        </p:spPr>
      </p:pic>
      <p:pic>
        <p:nvPicPr>
          <p:cNvPr id="22" name="Picture 21">
            <a:extLst>
              <a:ext uri="{FF2B5EF4-FFF2-40B4-BE49-F238E27FC236}">
                <a16:creationId xmlns:a16="http://schemas.microsoft.com/office/drawing/2014/main" id="{88E88A25-1431-4501-B87B-4B10F12868C6}"/>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154525" y="3291840"/>
            <a:ext cx="1882949" cy="1411446"/>
          </a:xfrm>
          <a:prstGeom prst="rect">
            <a:avLst/>
          </a:prstGeom>
        </p:spPr>
      </p:pic>
      <p:pic>
        <p:nvPicPr>
          <p:cNvPr id="29" name="Picture 28">
            <a:extLst>
              <a:ext uri="{FF2B5EF4-FFF2-40B4-BE49-F238E27FC236}">
                <a16:creationId xmlns:a16="http://schemas.microsoft.com/office/drawing/2014/main" id="{29A6CDF5-D57A-4E41-8198-3BDD2186DF94}"/>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9389285" y="1143794"/>
            <a:ext cx="2514600" cy="1676400"/>
          </a:xfrm>
          <a:prstGeom prst="rect">
            <a:avLst/>
          </a:prstGeom>
        </p:spPr>
      </p:pic>
      <p:pic>
        <p:nvPicPr>
          <p:cNvPr id="32" name="Picture 31">
            <a:extLst>
              <a:ext uri="{FF2B5EF4-FFF2-40B4-BE49-F238E27FC236}">
                <a16:creationId xmlns:a16="http://schemas.microsoft.com/office/drawing/2014/main" id="{9E75E352-1508-4E38-9630-D767DF88AF47}"/>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5154525" y="5270341"/>
            <a:ext cx="1882950" cy="1411446"/>
          </a:xfrm>
          <a:prstGeom prst="rect">
            <a:avLst/>
          </a:prstGeom>
        </p:spPr>
      </p:pic>
      <p:pic>
        <p:nvPicPr>
          <p:cNvPr id="35" name="Picture 34">
            <a:extLst>
              <a:ext uri="{FF2B5EF4-FFF2-40B4-BE49-F238E27FC236}">
                <a16:creationId xmlns:a16="http://schemas.microsoft.com/office/drawing/2014/main" id="{521CF143-1127-45C9-AEC1-3A595313F62E}"/>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9389284" y="2995612"/>
            <a:ext cx="2378849" cy="1676400"/>
          </a:xfrm>
          <a:prstGeom prst="rect">
            <a:avLst/>
          </a:prstGeom>
        </p:spPr>
      </p:pic>
    </p:spTree>
    <p:extLst>
      <p:ext uri="{BB962C8B-B14F-4D97-AF65-F5344CB8AC3E}">
        <p14:creationId xmlns:p14="http://schemas.microsoft.com/office/powerpoint/2010/main" val="393268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BFD50-E818-4142-95B6-3294343ABBB3}"/>
              </a:ext>
            </a:extLst>
          </p:cNvPr>
          <p:cNvSpPr>
            <a:spLocks noGrp="1"/>
          </p:cNvSpPr>
          <p:nvPr>
            <p:ph type="title"/>
          </p:nvPr>
        </p:nvSpPr>
        <p:spPr/>
        <p:txBody>
          <a:bodyPr>
            <a:normAutofit/>
          </a:bodyPr>
          <a:lstStyle/>
          <a:p>
            <a:r>
              <a:rPr lang="en-US" sz="6600" dirty="0"/>
              <a:t>Table Talk</a:t>
            </a:r>
          </a:p>
        </p:txBody>
      </p:sp>
      <p:sp>
        <p:nvSpPr>
          <p:cNvPr id="3" name="Content Placeholder 2">
            <a:extLst>
              <a:ext uri="{FF2B5EF4-FFF2-40B4-BE49-F238E27FC236}">
                <a16:creationId xmlns:a16="http://schemas.microsoft.com/office/drawing/2014/main" id="{E4236816-24F0-4469-A3CD-627B0EA41286}"/>
              </a:ext>
            </a:extLst>
          </p:cNvPr>
          <p:cNvSpPr>
            <a:spLocks noGrp="1"/>
          </p:cNvSpPr>
          <p:nvPr>
            <p:ph idx="1"/>
          </p:nvPr>
        </p:nvSpPr>
        <p:spPr/>
        <p:txBody>
          <a:bodyPr>
            <a:normAutofit/>
          </a:bodyPr>
          <a:lstStyle/>
          <a:p>
            <a:r>
              <a:rPr lang="en-US" dirty="0"/>
              <a:t>Mom/Dad, how are ok?</a:t>
            </a:r>
          </a:p>
          <a:p>
            <a:pPr marL="0" indent="0">
              <a:buNone/>
            </a:pPr>
            <a:endParaRPr lang="en-US" dirty="0"/>
          </a:p>
          <a:p>
            <a:r>
              <a:rPr lang="en-US" dirty="0"/>
              <a:t>Remember to make sure your child’s immunization record is updated on the Early Periodic Screening Diagnosis Treatment (EPSDT). </a:t>
            </a:r>
            <a:endParaRPr lang="en-US" sz="1300" dirty="0"/>
          </a:p>
          <a:p>
            <a:pPr marL="0" indent="0">
              <a:buNone/>
            </a:pPr>
            <a:endParaRPr lang="en-US" dirty="0"/>
          </a:p>
        </p:txBody>
      </p:sp>
      <p:sp>
        <p:nvSpPr>
          <p:cNvPr id="4" name="Text Placeholder 3">
            <a:extLst>
              <a:ext uri="{FF2B5EF4-FFF2-40B4-BE49-F238E27FC236}">
                <a16:creationId xmlns:a16="http://schemas.microsoft.com/office/drawing/2014/main" id="{E4E0CECC-5670-4195-85E7-EA6EA54D3E29}"/>
              </a:ext>
            </a:extLst>
          </p:cNvPr>
          <p:cNvSpPr>
            <a:spLocks noGrp="1"/>
          </p:cNvSpPr>
          <p:nvPr>
            <p:ph type="body" sz="half" idx="2"/>
          </p:nvPr>
        </p:nvSpPr>
        <p:spPr/>
        <p:txBody>
          <a:bodyPr/>
          <a:lstStyle/>
          <a:p>
            <a:endParaRPr lang="en-US" dirty="0"/>
          </a:p>
        </p:txBody>
      </p:sp>
      <p:pic>
        <p:nvPicPr>
          <p:cNvPr id="6" name="Picture 5">
            <a:extLst>
              <a:ext uri="{FF2B5EF4-FFF2-40B4-BE49-F238E27FC236}">
                <a16:creationId xmlns:a16="http://schemas.microsoft.com/office/drawing/2014/main" id="{2CDDD2DF-91C1-4BFB-9D01-8D2017B3C4A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36612" y="2057400"/>
            <a:ext cx="3935413" cy="3895725"/>
          </a:xfrm>
          <a:prstGeom prst="rect">
            <a:avLst/>
          </a:prstGeom>
        </p:spPr>
      </p:pic>
    </p:spTree>
    <p:extLst>
      <p:ext uri="{BB962C8B-B14F-4D97-AF65-F5344CB8AC3E}">
        <p14:creationId xmlns:p14="http://schemas.microsoft.com/office/powerpoint/2010/main" val="2659938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B628830-3350-450F-BC83-5FAA6D8FC5DA}"/>
              </a:ext>
            </a:extLst>
          </p:cNvPr>
          <p:cNvSpPr>
            <a:spLocks noGrp="1"/>
          </p:cNvSpPr>
          <p:nvPr>
            <p:ph type="title"/>
          </p:nvPr>
        </p:nvSpPr>
        <p:spPr/>
        <p:txBody>
          <a:bodyPr>
            <a:noAutofit/>
          </a:bodyPr>
          <a:lstStyle/>
          <a:p>
            <a:pPr algn="ctr"/>
            <a:r>
              <a:rPr lang="en-US" sz="6000" dirty="0"/>
              <a:t>Additional </a:t>
            </a:r>
            <a:br>
              <a:rPr lang="en-US" sz="6000" dirty="0"/>
            </a:br>
            <a:r>
              <a:rPr lang="en-US" sz="6000" dirty="0"/>
              <a:t>Resources</a:t>
            </a:r>
          </a:p>
        </p:txBody>
      </p:sp>
      <p:sp>
        <p:nvSpPr>
          <p:cNvPr id="10" name="Content Placeholder 9">
            <a:extLst>
              <a:ext uri="{FF2B5EF4-FFF2-40B4-BE49-F238E27FC236}">
                <a16:creationId xmlns:a16="http://schemas.microsoft.com/office/drawing/2014/main" id="{74B2FABA-02D8-4E66-B16C-D9F7E662343C}"/>
              </a:ext>
            </a:extLst>
          </p:cNvPr>
          <p:cNvSpPr>
            <a:spLocks noGrp="1"/>
          </p:cNvSpPr>
          <p:nvPr>
            <p:ph idx="1"/>
          </p:nvPr>
        </p:nvSpPr>
        <p:spPr/>
        <p:txBody>
          <a:bodyPr/>
          <a:lstStyle/>
          <a:p>
            <a:r>
              <a:rPr lang="en-US" dirty="0">
                <a:hlinkClick r:id="rId2"/>
              </a:rPr>
              <a:t>www.education.com</a:t>
            </a:r>
            <a:endParaRPr lang="en-US" dirty="0"/>
          </a:p>
          <a:p>
            <a:pPr lvl="1"/>
            <a:r>
              <a:rPr lang="en-US" dirty="0"/>
              <a:t>Preschool resources</a:t>
            </a:r>
          </a:p>
          <a:p>
            <a:r>
              <a:rPr lang="en-US" dirty="0">
                <a:hlinkClick r:id="rId3"/>
              </a:rPr>
              <a:t>http://www.thelearningcommunity.us/kids-2-to-5/preschool-and-learning.aspx</a:t>
            </a:r>
            <a:r>
              <a:rPr lang="en-US" dirty="0"/>
              <a:t> </a:t>
            </a:r>
          </a:p>
          <a:p>
            <a:pPr lvl="1"/>
            <a:r>
              <a:rPr lang="en-US" dirty="0"/>
              <a:t>Parent </a:t>
            </a:r>
            <a:r>
              <a:rPr lang="en-US" dirty="0" err="1"/>
              <a:t>resouces</a:t>
            </a:r>
            <a:endParaRPr lang="en-US" dirty="0"/>
          </a:p>
        </p:txBody>
      </p:sp>
      <p:pic>
        <p:nvPicPr>
          <p:cNvPr id="13" name="Picture 12">
            <a:extLst>
              <a:ext uri="{FF2B5EF4-FFF2-40B4-BE49-F238E27FC236}">
                <a16:creationId xmlns:a16="http://schemas.microsoft.com/office/drawing/2014/main" id="{34793EC6-2919-40F8-8B05-D6BD0B1DEEB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36612" y="2057400"/>
            <a:ext cx="3765867" cy="3803650"/>
          </a:xfrm>
          <a:prstGeom prst="rect">
            <a:avLst/>
          </a:prstGeom>
        </p:spPr>
      </p:pic>
      <p:sp>
        <p:nvSpPr>
          <p:cNvPr id="11" name="Text Placeholder 10">
            <a:extLst>
              <a:ext uri="{FF2B5EF4-FFF2-40B4-BE49-F238E27FC236}">
                <a16:creationId xmlns:a16="http://schemas.microsoft.com/office/drawing/2014/main" id="{44AB26A2-7AE9-427B-B9C1-2BFA12B89FDE}"/>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3280441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5CA7AC7-C8AD-46ED-96D1-0EE4317BA5A5}"/>
              </a:ext>
            </a:extLst>
          </p:cNvPr>
          <p:cNvSpPr>
            <a:spLocks noGrp="1"/>
          </p:cNvSpPr>
          <p:nvPr>
            <p:ph type="title"/>
          </p:nvPr>
        </p:nvSpPr>
        <p:spPr/>
        <p:txBody>
          <a:bodyPr/>
          <a:lstStyle/>
          <a:p>
            <a:r>
              <a:rPr lang="en-US" dirty="0"/>
              <a:t>References</a:t>
            </a:r>
          </a:p>
        </p:txBody>
      </p:sp>
      <p:sp>
        <p:nvSpPr>
          <p:cNvPr id="8" name="Content Placeholder 7">
            <a:extLst>
              <a:ext uri="{FF2B5EF4-FFF2-40B4-BE49-F238E27FC236}">
                <a16:creationId xmlns:a16="http://schemas.microsoft.com/office/drawing/2014/main" id="{46264981-1607-4F9C-828A-C537CE7302F8}"/>
              </a:ext>
            </a:extLst>
          </p:cNvPr>
          <p:cNvSpPr>
            <a:spLocks noGrp="1"/>
          </p:cNvSpPr>
          <p:nvPr>
            <p:ph idx="1"/>
          </p:nvPr>
        </p:nvSpPr>
        <p:spPr/>
        <p:txBody>
          <a:bodyPr>
            <a:normAutofit fontScale="92500" lnSpcReduction="20000"/>
          </a:bodyPr>
          <a:lstStyle/>
          <a:p>
            <a:r>
              <a:rPr lang="en-US" dirty="0"/>
              <a:t>YouTube:</a:t>
            </a:r>
          </a:p>
          <a:p>
            <a:r>
              <a:rPr lang="en-US" dirty="0">
                <a:hlinkClick r:id="rId2"/>
              </a:rPr>
              <a:t>https://www.youtube.com/watch?v=L_A_HjHZxfI</a:t>
            </a:r>
            <a:r>
              <a:rPr lang="en-US" dirty="0"/>
              <a:t> </a:t>
            </a:r>
          </a:p>
          <a:p>
            <a:pPr lvl="1"/>
            <a:r>
              <a:rPr lang="en-US" dirty="0"/>
              <a:t>Kids Workout- Family Fun</a:t>
            </a:r>
          </a:p>
          <a:p>
            <a:r>
              <a:rPr lang="en-US" dirty="0">
                <a:hlinkClick r:id="rId3"/>
              </a:rPr>
              <a:t>https://www.youtube.com/watch?v=635YI87hf7o</a:t>
            </a:r>
            <a:r>
              <a:rPr lang="en-US" dirty="0"/>
              <a:t> </a:t>
            </a:r>
          </a:p>
          <a:p>
            <a:pPr lvl="1"/>
            <a:r>
              <a:rPr lang="en-US" dirty="0"/>
              <a:t>Kids hip hop work out</a:t>
            </a:r>
          </a:p>
          <a:p>
            <a:r>
              <a:rPr lang="en-US" dirty="0">
                <a:hlinkClick r:id="rId4"/>
              </a:rPr>
              <a:t>https://www.youtube.com/watch?v=67JzSRnyXr4</a:t>
            </a:r>
            <a:r>
              <a:rPr lang="en-US" dirty="0"/>
              <a:t> </a:t>
            </a:r>
          </a:p>
          <a:p>
            <a:pPr lvl="1"/>
            <a:r>
              <a:rPr lang="en-US" dirty="0"/>
              <a:t>Letter recognition with </a:t>
            </a:r>
            <a:r>
              <a:rPr lang="en-US" dirty="0" err="1"/>
              <a:t>Blippi</a:t>
            </a:r>
            <a:endParaRPr lang="en-US" dirty="0"/>
          </a:p>
          <a:p>
            <a:r>
              <a:rPr lang="en-US" dirty="0">
                <a:hlinkClick r:id="rId5"/>
              </a:rPr>
              <a:t>https://www.youtube.com/watch?v=f2yZXhAHMk0</a:t>
            </a:r>
            <a:endParaRPr lang="en-US" dirty="0"/>
          </a:p>
          <a:p>
            <a:pPr marL="0" indent="0">
              <a:buNone/>
            </a:pPr>
            <a:r>
              <a:rPr lang="en-US" dirty="0"/>
              <a:t>	The letter Mm</a:t>
            </a:r>
          </a:p>
          <a:p>
            <a:pPr marL="0" indent="0">
              <a:buNone/>
            </a:pPr>
            <a:r>
              <a:rPr lang="en-US" dirty="0">
                <a:hlinkClick r:id="rId6"/>
              </a:rPr>
              <a:t>https://www.youtube.com/watch?v=kA-el4GTwVw</a:t>
            </a:r>
            <a:r>
              <a:rPr lang="en-US" dirty="0"/>
              <a:t> </a:t>
            </a:r>
          </a:p>
          <a:p>
            <a:pPr marL="0" indent="0">
              <a:buNone/>
            </a:pPr>
            <a:r>
              <a:rPr lang="en-US" dirty="0"/>
              <a:t>	Stretch by </a:t>
            </a:r>
            <a:r>
              <a:rPr lang="en-US"/>
              <a:t>Doreen Cronin</a:t>
            </a:r>
            <a:endParaRPr lang="en-US" dirty="0"/>
          </a:p>
          <a:p>
            <a:endParaRPr lang="en-US" dirty="0"/>
          </a:p>
        </p:txBody>
      </p:sp>
    </p:spTree>
    <p:extLst>
      <p:ext uri="{BB962C8B-B14F-4D97-AF65-F5344CB8AC3E}">
        <p14:creationId xmlns:p14="http://schemas.microsoft.com/office/powerpoint/2010/main" val="1088889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16B2DC-9A5C-4FA5-86A4-B8D958075761}"/>
              </a:ext>
            </a:extLst>
          </p:cNvPr>
          <p:cNvSpPr>
            <a:spLocks noGrp="1"/>
          </p:cNvSpPr>
          <p:nvPr>
            <p:ph type="title"/>
          </p:nvPr>
        </p:nvSpPr>
        <p:spPr/>
        <p:txBody>
          <a:bodyPr/>
          <a:lstStyle/>
          <a:p>
            <a:pPr algn="ctr"/>
            <a:r>
              <a:rPr lang="en-US" dirty="0"/>
              <a:t>Let’s get Fit!</a:t>
            </a:r>
          </a:p>
        </p:txBody>
      </p:sp>
      <p:pic>
        <p:nvPicPr>
          <p:cNvPr id="9" name="Content Placeholder 8">
            <a:extLst>
              <a:ext uri="{FF2B5EF4-FFF2-40B4-BE49-F238E27FC236}">
                <a16:creationId xmlns:a16="http://schemas.microsoft.com/office/drawing/2014/main" id="{1C58B277-53D5-419C-96FC-531FBFFA5459}"/>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183188" y="1373605"/>
            <a:ext cx="6172200" cy="4101264"/>
          </a:xfrm>
          <a:prstGeom prst="rect">
            <a:avLst/>
          </a:prstGeom>
          <a:ln>
            <a:noFill/>
          </a:ln>
          <a:effectLst>
            <a:softEdge rad="112500"/>
          </a:effectLst>
        </p:spPr>
      </p:pic>
      <p:sp>
        <p:nvSpPr>
          <p:cNvPr id="7" name="Text Placeholder 6">
            <a:extLst>
              <a:ext uri="{FF2B5EF4-FFF2-40B4-BE49-F238E27FC236}">
                <a16:creationId xmlns:a16="http://schemas.microsoft.com/office/drawing/2014/main" id="{B76E4A2B-DFCC-42D2-9B09-094A14EBAD56}"/>
              </a:ext>
            </a:extLst>
          </p:cNvPr>
          <p:cNvSpPr>
            <a:spLocks noGrp="1"/>
          </p:cNvSpPr>
          <p:nvPr>
            <p:ph type="body" sz="half" idx="2"/>
          </p:nvPr>
        </p:nvSpPr>
        <p:spPr/>
        <p:txBody>
          <a:bodyPr>
            <a:normAutofit/>
          </a:bodyPr>
          <a:lstStyle/>
          <a:p>
            <a:r>
              <a:rPr lang="en-US" sz="5400" b="1" dirty="0">
                <a:latin typeface="Chiller" panose="04020404031007020602" pitchFamily="82" charset="0"/>
              </a:rPr>
              <a:t>What do you know about exercising?  </a:t>
            </a:r>
          </a:p>
        </p:txBody>
      </p:sp>
    </p:spTree>
    <p:extLst>
      <p:ext uri="{BB962C8B-B14F-4D97-AF65-F5344CB8AC3E}">
        <p14:creationId xmlns:p14="http://schemas.microsoft.com/office/powerpoint/2010/main" val="1990562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2CA879-7BD7-4E67-85A0-B09FCBCAE84F}"/>
              </a:ext>
            </a:extLst>
          </p:cNvPr>
          <p:cNvSpPr txBox="1"/>
          <p:nvPr/>
        </p:nvSpPr>
        <p:spPr>
          <a:xfrm>
            <a:off x="3911600" y="2743200"/>
            <a:ext cx="3870960" cy="707886"/>
          </a:xfrm>
          <a:prstGeom prst="rect">
            <a:avLst/>
          </a:prstGeom>
          <a:noFill/>
        </p:spPr>
        <p:txBody>
          <a:bodyPr wrap="square" rtlCol="0">
            <a:spAutoFit/>
          </a:bodyPr>
          <a:lstStyle/>
          <a:p>
            <a:pPr algn="ctr"/>
            <a:r>
              <a:rPr lang="en-US" sz="4000" dirty="0"/>
              <a:t>Types of Exercises</a:t>
            </a:r>
          </a:p>
        </p:txBody>
      </p:sp>
      <p:cxnSp>
        <p:nvCxnSpPr>
          <p:cNvPr id="7" name="Straight Arrow Connector 6">
            <a:extLst>
              <a:ext uri="{FF2B5EF4-FFF2-40B4-BE49-F238E27FC236}">
                <a16:creationId xmlns:a16="http://schemas.microsoft.com/office/drawing/2014/main" id="{A65F7C48-1E68-4C73-9D96-053C5FC60ACE}"/>
              </a:ext>
            </a:extLst>
          </p:cNvPr>
          <p:cNvCxnSpPr/>
          <p:nvPr/>
        </p:nvCxnSpPr>
        <p:spPr>
          <a:xfrm>
            <a:off x="7640320" y="3312160"/>
            <a:ext cx="762000" cy="15341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5BDDCD7-C819-4B1C-AD40-C736675BF7E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402320" y="4244340"/>
            <a:ext cx="1514475" cy="1905000"/>
          </a:xfrm>
          <a:prstGeom prst="rect">
            <a:avLst/>
          </a:prstGeom>
        </p:spPr>
      </p:pic>
      <p:cxnSp>
        <p:nvCxnSpPr>
          <p:cNvPr id="12" name="Straight Arrow Connector 11">
            <a:extLst>
              <a:ext uri="{FF2B5EF4-FFF2-40B4-BE49-F238E27FC236}">
                <a16:creationId xmlns:a16="http://schemas.microsoft.com/office/drawing/2014/main" id="{0F8C1B40-A096-4F19-B09D-18D35B8AC5D3}"/>
              </a:ext>
            </a:extLst>
          </p:cNvPr>
          <p:cNvCxnSpPr/>
          <p:nvPr/>
        </p:nvCxnSpPr>
        <p:spPr>
          <a:xfrm flipV="1">
            <a:off x="7640320" y="2072640"/>
            <a:ext cx="1706880" cy="9245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97F336BC-6595-40E7-B60A-71252A81F2E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156484" y="1405624"/>
            <a:ext cx="2161643" cy="1442897"/>
          </a:xfrm>
          <a:prstGeom prst="rect">
            <a:avLst/>
          </a:prstGeom>
        </p:spPr>
      </p:pic>
      <p:sp>
        <p:nvSpPr>
          <p:cNvPr id="16" name="TextBox 15">
            <a:extLst>
              <a:ext uri="{FF2B5EF4-FFF2-40B4-BE49-F238E27FC236}">
                <a16:creationId xmlns:a16="http://schemas.microsoft.com/office/drawing/2014/main" id="{05D673EB-F9B9-4DC4-9298-E3A36AB64475}"/>
              </a:ext>
            </a:extLst>
          </p:cNvPr>
          <p:cNvSpPr txBox="1"/>
          <p:nvPr/>
        </p:nvSpPr>
        <p:spPr>
          <a:xfrm>
            <a:off x="9156484" y="3097143"/>
            <a:ext cx="2009356" cy="369332"/>
          </a:xfrm>
          <a:prstGeom prst="rect">
            <a:avLst/>
          </a:prstGeom>
          <a:noFill/>
        </p:spPr>
        <p:txBody>
          <a:bodyPr wrap="square" rtlCol="0">
            <a:spAutoFit/>
          </a:bodyPr>
          <a:lstStyle/>
          <a:p>
            <a:pPr algn="ctr"/>
            <a:r>
              <a:rPr lang="en-US" dirty="0"/>
              <a:t>Running</a:t>
            </a:r>
          </a:p>
        </p:txBody>
      </p:sp>
      <p:cxnSp>
        <p:nvCxnSpPr>
          <p:cNvPr id="21" name="Straight Arrow Connector 20">
            <a:extLst>
              <a:ext uri="{FF2B5EF4-FFF2-40B4-BE49-F238E27FC236}">
                <a16:creationId xmlns:a16="http://schemas.microsoft.com/office/drawing/2014/main" id="{B21780F0-4072-431F-9D89-C36190FEFD8C}"/>
              </a:ext>
            </a:extLst>
          </p:cNvPr>
          <p:cNvCxnSpPr>
            <a:cxnSpLocks/>
            <a:stCxn id="5" idx="0"/>
          </p:cNvCxnSpPr>
          <p:nvPr/>
        </p:nvCxnSpPr>
        <p:spPr>
          <a:xfrm flipV="1">
            <a:off x="5847080" y="2235200"/>
            <a:ext cx="0" cy="508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32A4859E-B1B3-4124-BB04-987410AA7B87}"/>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204913" y="484632"/>
            <a:ext cx="1284333" cy="1923288"/>
          </a:xfrm>
          <a:prstGeom prst="rect">
            <a:avLst/>
          </a:prstGeom>
        </p:spPr>
      </p:pic>
      <p:sp>
        <p:nvSpPr>
          <p:cNvPr id="23" name="TextBox 22">
            <a:extLst>
              <a:ext uri="{FF2B5EF4-FFF2-40B4-BE49-F238E27FC236}">
                <a16:creationId xmlns:a16="http://schemas.microsoft.com/office/drawing/2014/main" id="{7E46D285-6CF2-46AB-AA9C-7C5AA77F92DF}"/>
              </a:ext>
            </a:extLst>
          </p:cNvPr>
          <p:cNvSpPr txBox="1"/>
          <p:nvPr/>
        </p:nvSpPr>
        <p:spPr>
          <a:xfrm>
            <a:off x="6578600" y="985520"/>
            <a:ext cx="1442720" cy="523220"/>
          </a:xfrm>
          <a:prstGeom prst="rect">
            <a:avLst/>
          </a:prstGeom>
          <a:noFill/>
        </p:spPr>
        <p:txBody>
          <a:bodyPr wrap="square" rtlCol="0">
            <a:spAutoFit/>
          </a:bodyPr>
          <a:lstStyle/>
          <a:p>
            <a:pPr algn="ctr"/>
            <a:r>
              <a:rPr lang="en-US" sz="2800" dirty="0"/>
              <a:t>Walking</a:t>
            </a:r>
          </a:p>
        </p:txBody>
      </p:sp>
      <p:cxnSp>
        <p:nvCxnSpPr>
          <p:cNvPr id="27" name="Straight Connector 26">
            <a:extLst>
              <a:ext uri="{FF2B5EF4-FFF2-40B4-BE49-F238E27FC236}">
                <a16:creationId xmlns:a16="http://schemas.microsoft.com/office/drawing/2014/main" id="{2A4AB5D6-DC2A-40BE-A8AB-39C180A34C03}"/>
              </a:ext>
            </a:extLst>
          </p:cNvPr>
          <p:cNvCxnSpPr>
            <a:cxnSpLocks/>
          </p:cNvCxnSpPr>
          <p:nvPr/>
        </p:nvCxnSpPr>
        <p:spPr>
          <a:xfrm flipH="1">
            <a:off x="5874383" y="3667494"/>
            <a:ext cx="1" cy="1506994"/>
          </a:xfrm>
          <a:prstGeom prst="line">
            <a:avLst/>
          </a:prstGeom>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4BBACB5E-86FE-4201-8D28-9C4B608C6AE3}"/>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5016746" y="4148328"/>
            <a:ext cx="1869410" cy="1026160"/>
          </a:xfrm>
          <a:prstGeom prst="rect">
            <a:avLst/>
          </a:prstGeom>
        </p:spPr>
      </p:pic>
      <p:sp>
        <p:nvSpPr>
          <p:cNvPr id="28" name="TextBox 27">
            <a:extLst>
              <a:ext uri="{FF2B5EF4-FFF2-40B4-BE49-F238E27FC236}">
                <a16:creationId xmlns:a16="http://schemas.microsoft.com/office/drawing/2014/main" id="{7636F3CA-6708-4FAD-845C-F4237E4B2C3E}"/>
              </a:ext>
            </a:extLst>
          </p:cNvPr>
          <p:cNvSpPr txBox="1"/>
          <p:nvPr/>
        </p:nvSpPr>
        <p:spPr>
          <a:xfrm>
            <a:off x="5122374" y="5196840"/>
            <a:ext cx="1681243" cy="523220"/>
          </a:xfrm>
          <a:prstGeom prst="rect">
            <a:avLst/>
          </a:prstGeom>
          <a:noFill/>
        </p:spPr>
        <p:txBody>
          <a:bodyPr wrap="square" rtlCol="0">
            <a:spAutoFit/>
          </a:bodyPr>
          <a:lstStyle/>
          <a:p>
            <a:pPr algn="ctr"/>
            <a:r>
              <a:rPr lang="en-US" sz="2800" dirty="0"/>
              <a:t>Plank</a:t>
            </a:r>
          </a:p>
        </p:txBody>
      </p:sp>
      <p:cxnSp>
        <p:nvCxnSpPr>
          <p:cNvPr id="30" name="Straight Arrow Connector 29">
            <a:extLst>
              <a:ext uri="{FF2B5EF4-FFF2-40B4-BE49-F238E27FC236}">
                <a16:creationId xmlns:a16="http://schemas.microsoft.com/office/drawing/2014/main" id="{A1933966-35E3-4877-A955-BAAB29A157B8}"/>
              </a:ext>
            </a:extLst>
          </p:cNvPr>
          <p:cNvCxnSpPr/>
          <p:nvPr/>
        </p:nvCxnSpPr>
        <p:spPr>
          <a:xfrm flipH="1">
            <a:off x="3174364" y="3695059"/>
            <a:ext cx="1158240" cy="15341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D66C1BC-7814-48D5-B459-FA5521D59F2A}"/>
              </a:ext>
            </a:extLst>
          </p:cNvPr>
          <p:cNvCxnSpPr>
            <a:cxnSpLocks/>
          </p:cNvCxnSpPr>
          <p:nvPr/>
        </p:nvCxnSpPr>
        <p:spPr>
          <a:xfrm flipH="1">
            <a:off x="2106600" y="3134602"/>
            <a:ext cx="1805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C8BF1B9-11F4-46CE-A04D-F234EB08AD69}"/>
              </a:ext>
            </a:extLst>
          </p:cNvPr>
          <p:cNvCxnSpPr/>
          <p:nvPr/>
        </p:nvCxnSpPr>
        <p:spPr>
          <a:xfrm flipH="1" flipV="1">
            <a:off x="3360859" y="1347966"/>
            <a:ext cx="785783" cy="12669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3223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453C1-36DC-4C5B-ABDF-727559557F98}"/>
              </a:ext>
            </a:extLst>
          </p:cNvPr>
          <p:cNvSpPr>
            <a:spLocks noGrp="1"/>
          </p:cNvSpPr>
          <p:nvPr>
            <p:ph type="title"/>
          </p:nvPr>
        </p:nvSpPr>
        <p:spPr/>
        <p:txBody>
          <a:bodyPr>
            <a:normAutofit fontScale="90000"/>
          </a:bodyPr>
          <a:lstStyle/>
          <a:p>
            <a:r>
              <a:rPr lang="en-US" dirty="0"/>
              <a:t>If we are trying to stay fit(healthy).  What type of food should we eat?</a:t>
            </a:r>
          </a:p>
        </p:txBody>
      </p:sp>
      <p:pic>
        <p:nvPicPr>
          <p:cNvPr id="6" name="Content Placeholder 5">
            <a:extLst>
              <a:ext uri="{FF2B5EF4-FFF2-40B4-BE49-F238E27FC236}">
                <a16:creationId xmlns:a16="http://schemas.microsoft.com/office/drawing/2014/main" id="{6223028D-0EA8-4AB8-98DE-8854328FC7C2}"/>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473764" y="559117"/>
            <a:ext cx="2258568" cy="2072640"/>
          </a:xfrm>
        </p:spPr>
      </p:pic>
      <p:sp>
        <p:nvSpPr>
          <p:cNvPr id="4" name="Text Placeholder 3">
            <a:extLst>
              <a:ext uri="{FF2B5EF4-FFF2-40B4-BE49-F238E27FC236}">
                <a16:creationId xmlns:a16="http://schemas.microsoft.com/office/drawing/2014/main" id="{CC2DC2E1-43EA-470E-83CA-B8F778730084}"/>
              </a:ext>
            </a:extLst>
          </p:cNvPr>
          <p:cNvSpPr>
            <a:spLocks noGrp="1"/>
          </p:cNvSpPr>
          <p:nvPr>
            <p:ph type="body" sz="half" idx="2"/>
          </p:nvPr>
        </p:nvSpPr>
        <p:spPr/>
        <p:txBody>
          <a:bodyPr/>
          <a:lstStyle/>
          <a:p>
            <a:r>
              <a:rPr lang="en-US" dirty="0"/>
              <a:t>Ask the child to respond, yes or no, as you point or say foods.  After the child responds, yes or no, ask why is food healthy or unhealthy.  Then ask them other healthy and unhealthy foods.  Have the parents graph the responses.</a:t>
            </a:r>
          </a:p>
          <a:p>
            <a:endParaRPr lang="en-US" dirty="0"/>
          </a:p>
        </p:txBody>
      </p:sp>
      <p:pic>
        <p:nvPicPr>
          <p:cNvPr id="9" name="Picture 8">
            <a:extLst>
              <a:ext uri="{FF2B5EF4-FFF2-40B4-BE49-F238E27FC236}">
                <a16:creationId xmlns:a16="http://schemas.microsoft.com/office/drawing/2014/main" id="{CD3A1A4F-EBCB-4B78-833D-D2402A9E8B5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279640" y="2245360"/>
            <a:ext cx="1830070" cy="1830070"/>
          </a:xfrm>
          <a:prstGeom prst="rect">
            <a:avLst/>
          </a:prstGeom>
        </p:spPr>
      </p:pic>
      <p:pic>
        <p:nvPicPr>
          <p:cNvPr id="12" name="Picture 11">
            <a:extLst>
              <a:ext uri="{FF2B5EF4-FFF2-40B4-BE49-F238E27FC236}">
                <a16:creationId xmlns:a16="http://schemas.microsoft.com/office/drawing/2014/main" id="{A9BBAD8D-7571-4953-88A5-DA74BD6A441B}"/>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109710" y="4511040"/>
            <a:ext cx="2308352" cy="1442720"/>
          </a:xfrm>
          <a:prstGeom prst="rect">
            <a:avLst/>
          </a:prstGeom>
        </p:spPr>
      </p:pic>
      <p:pic>
        <p:nvPicPr>
          <p:cNvPr id="15" name="Picture 14">
            <a:extLst>
              <a:ext uri="{FF2B5EF4-FFF2-40B4-BE49-F238E27FC236}">
                <a16:creationId xmlns:a16="http://schemas.microsoft.com/office/drawing/2014/main" id="{64E6B232-CF8E-4AD4-A092-0DB86BBA5B51}"/>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9538208" y="1030604"/>
            <a:ext cx="1921873" cy="1442721"/>
          </a:xfrm>
          <a:prstGeom prst="rect">
            <a:avLst/>
          </a:prstGeom>
        </p:spPr>
      </p:pic>
      <p:pic>
        <p:nvPicPr>
          <p:cNvPr id="18" name="Picture 17">
            <a:extLst>
              <a:ext uri="{FF2B5EF4-FFF2-40B4-BE49-F238E27FC236}">
                <a16:creationId xmlns:a16="http://schemas.microsoft.com/office/drawing/2014/main" id="{E68B6AF5-AC43-42BD-A436-97EDF6F65783}"/>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5368845" y="4511040"/>
            <a:ext cx="2468405" cy="1645603"/>
          </a:xfrm>
          <a:prstGeom prst="rect">
            <a:avLst/>
          </a:prstGeom>
        </p:spPr>
      </p:pic>
      <p:graphicFrame>
        <p:nvGraphicFramePr>
          <p:cNvPr id="19" name="Table 19">
            <a:extLst>
              <a:ext uri="{FF2B5EF4-FFF2-40B4-BE49-F238E27FC236}">
                <a16:creationId xmlns:a16="http://schemas.microsoft.com/office/drawing/2014/main" id="{812BFAA2-0B96-4D70-BA28-4DF90CC496BC}"/>
              </a:ext>
            </a:extLst>
          </p:cNvPr>
          <p:cNvGraphicFramePr>
            <a:graphicFrameLocks noGrp="1"/>
          </p:cNvGraphicFramePr>
          <p:nvPr>
            <p:extLst>
              <p:ext uri="{D42A27DB-BD31-4B8C-83A1-F6EECF244321}">
                <p14:modId xmlns:p14="http://schemas.microsoft.com/office/powerpoint/2010/main" val="2986083548"/>
              </p:ext>
            </p:extLst>
          </p:nvPr>
        </p:nvGraphicFramePr>
        <p:xfrm>
          <a:off x="185467" y="3583940"/>
          <a:ext cx="4754880" cy="2816860"/>
        </p:xfrm>
        <a:graphic>
          <a:graphicData uri="http://schemas.openxmlformats.org/drawingml/2006/table">
            <a:tbl>
              <a:tblPr firstRow="1" bandRow="1">
                <a:tableStyleId>{5940675A-B579-460E-94D1-54222C63F5DA}</a:tableStyleId>
              </a:tblPr>
              <a:tblGrid>
                <a:gridCol w="2377440">
                  <a:extLst>
                    <a:ext uri="{9D8B030D-6E8A-4147-A177-3AD203B41FA5}">
                      <a16:colId xmlns:a16="http://schemas.microsoft.com/office/drawing/2014/main" val="2784630077"/>
                    </a:ext>
                  </a:extLst>
                </a:gridCol>
                <a:gridCol w="2377440">
                  <a:extLst>
                    <a:ext uri="{9D8B030D-6E8A-4147-A177-3AD203B41FA5}">
                      <a16:colId xmlns:a16="http://schemas.microsoft.com/office/drawing/2014/main" val="2781114611"/>
                    </a:ext>
                  </a:extLst>
                </a:gridCol>
              </a:tblGrid>
              <a:tr h="563372">
                <a:tc>
                  <a:txBody>
                    <a:bodyPr/>
                    <a:lstStyle/>
                    <a:p>
                      <a:pPr algn="ctr"/>
                      <a:r>
                        <a:rPr lang="en-US" dirty="0"/>
                        <a:t>Healthy</a:t>
                      </a:r>
                    </a:p>
                  </a:txBody>
                  <a:tcPr/>
                </a:tc>
                <a:tc>
                  <a:txBody>
                    <a:bodyPr/>
                    <a:lstStyle/>
                    <a:p>
                      <a:pPr algn="ctr"/>
                      <a:r>
                        <a:rPr lang="en-US" dirty="0"/>
                        <a:t>Unhealthy</a:t>
                      </a:r>
                    </a:p>
                  </a:txBody>
                  <a:tcPr/>
                </a:tc>
                <a:extLst>
                  <a:ext uri="{0D108BD9-81ED-4DB2-BD59-A6C34878D82A}">
                    <a16:rowId xmlns:a16="http://schemas.microsoft.com/office/drawing/2014/main" val="1277071452"/>
                  </a:ext>
                </a:extLst>
              </a:tr>
              <a:tr h="563372">
                <a:tc>
                  <a:txBody>
                    <a:bodyPr/>
                    <a:lstStyle/>
                    <a:p>
                      <a:endParaRPr lang="en-US" dirty="0"/>
                    </a:p>
                  </a:txBody>
                  <a:tcPr/>
                </a:tc>
                <a:tc>
                  <a:txBody>
                    <a:bodyPr/>
                    <a:lstStyle/>
                    <a:p>
                      <a:endParaRPr lang="en-US"/>
                    </a:p>
                  </a:txBody>
                  <a:tcPr/>
                </a:tc>
                <a:extLst>
                  <a:ext uri="{0D108BD9-81ED-4DB2-BD59-A6C34878D82A}">
                    <a16:rowId xmlns:a16="http://schemas.microsoft.com/office/drawing/2014/main" val="1806971352"/>
                  </a:ext>
                </a:extLst>
              </a:tr>
              <a:tr h="563372">
                <a:tc>
                  <a:txBody>
                    <a:bodyPr/>
                    <a:lstStyle/>
                    <a:p>
                      <a:endParaRPr lang="en-US"/>
                    </a:p>
                  </a:txBody>
                  <a:tcPr/>
                </a:tc>
                <a:tc>
                  <a:txBody>
                    <a:bodyPr/>
                    <a:lstStyle/>
                    <a:p>
                      <a:endParaRPr lang="en-US"/>
                    </a:p>
                  </a:txBody>
                  <a:tcPr/>
                </a:tc>
                <a:extLst>
                  <a:ext uri="{0D108BD9-81ED-4DB2-BD59-A6C34878D82A}">
                    <a16:rowId xmlns:a16="http://schemas.microsoft.com/office/drawing/2014/main" val="3194872315"/>
                  </a:ext>
                </a:extLst>
              </a:tr>
              <a:tr h="563372">
                <a:tc>
                  <a:txBody>
                    <a:bodyPr/>
                    <a:lstStyle/>
                    <a:p>
                      <a:endParaRPr lang="en-US"/>
                    </a:p>
                  </a:txBody>
                  <a:tcPr/>
                </a:tc>
                <a:tc>
                  <a:txBody>
                    <a:bodyPr/>
                    <a:lstStyle/>
                    <a:p>
                      <a:endParaRPr lang="en-US"/>
                    </a:p>
                  </a:txBody>
                  <a:tcPr/>
                </a:tc>
                <a:extLst>
                  <a:ext uri="{0D108BD9-81ED-4DB2-BD59-A6C34878D82A}">
                    <a16:rowId xmlns:a16="http://schemas.microsoft.com/office/drawing/2014/main" val="1029709991"/>
                  </a:ext>
                </a:extLst>
              </a:tr>
              <a:tr h="563372">
                <a:tc>
                  <a:txBody>
                    <a:bodyPr/>
                    <a:lstStyle/>
                    <a:p>
                      <a:endParaRPr lang="en-US"/>
                    </a:p>
                  </a:txBody>
                  <a:tcPr/>
                </a:tc>
                <a:tc>
                  <a:txBody>
                    <a:bodyPr/>
                    <a:lstStyle/>
                    <a:p>
                      <a:endParaRPr lang="en-US" dirty="0"/>
                    </a:p>
                  </a:txBody>
                  <a:tcPr/>
                </a:tc>
                <a:extLst>
                  <a:ext uri="{0D108BD9-81ED-4DB2-BD59-A6C34878D82A}">
                    <a16:rowId xmlns:a16="http://schemas.microsoft.com/office/drawing/2014/main" val="3884772712"/>
                  </a:ext>
                </a:extLst>
              </a:tr>
            </a:tbl>
          </a:graphicData>
        </a:graphic>
      </p:graphicFrame>
    </p:spTree>
    <p:extLst>
      <p:ext uri="{BB962C8B-B14F-4D97-AF65-F5344CB8AC3E}">
        <p14:creationId xmlns:p14="http://schemas.microsoft.com/office/powerpoint/2010/main" val="281629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95532-40F4-41AA-8F73-87A24268B61E}"/>
              </a:ext>
            </a:extLst>
          </p:cNvPr>
          <p:cNvSpPr>
            <a:spLocks noGrp="1"/>
          </p:cNvSpPr>
          <p:nvPr>
            <p:ph type="title"/>
          </p:nvPr>
        </p:nvSpPr>
        <p:spPr/>
        <p:txBody>
          <a:bodyPr>
            <a:normAutofit/>
          </a:bodyPr>
          <a:lstStyle/>
          <a:p>
            <a:pPr algn="ctr"/>
            <a:r>
              <a:rPr lang="en-US" sz="6600" dirty="0">
                <a:latin typeface="Broadway" panose="04040905080002020502" pitchFamily="82" charset="0"/>
              </a:rPr>
              <a:t>Stretch</a:t>
            </a:r>
          </a:p>
        </p:txBody>
      </p:sp>
      <p:pic>
        <p:nvPicPr>
          <p:cNvPr id="5" name="Content Placeholder 4">
            <a:extLst>
              <a:ext uri="{FF2B5EF4-FFF2-40B4-BE49-F238E27FC236}">
                <a16:creationId xmlns:a16="http://schemas.microsoft.com/office/drawing/2014/main" id="{9B211FB5-7F6D-4D48-862B-300E98E94205}"/>
              </a:ext>
            </a:extLst>
          </p:cNvPr>
          <p:cNvPicPr>
            <a:picLocks noGrp="1" noChangeAspect="1"/>
          </p:cNvPicPr>
          <p:nvPr>
            <p:ph idx="1"/>
          </p:nvPr>
        </p:nvPicPr>
        <p:blipFill>
          <a:blip r:embed="rId2"/>
          <a:stretch>
            <a:fillRect/>
          </a:stretch>
        </p:blipFill>
        <p:spPr>
          <a:xfrm>
            <a:off x="6624320" y="1341120"/>
            <a:ext cx="3395663" cy="5093495"/>
          </a:xfrm>
          <a:prstGeom prst="rect">
            <a:avLst/>
          </a:prstGeom>
        </p:spPr>
      </p:pic>
      <p:sp>
        <p:nvSpPr>
          <p:cNvPr id="4" name="Text Placeholder 3">
            <a:extLst>
              <a:ext uri="{FF2B5EF4-FFF2-40B4-BE49-F238E27FC236}">
                <a16:creationId xmlns:a16="http://schemas.microsoft.com/office/drawing/2014/main" id="{5855B91C-316F-4C1D-B3AA-802AB3899562}"/>
              </a:ext>
            </a:extLst>
          </p:cNvPr>
          <p:cNvSpPr>
            <a:spLocks noGrp="1"/>
          </p:cNvSpPr>
          <p:nvPr>
            <p:ph type="body" sz="half" idx="2"/>
          </p:nvPr>
        </p:nvSpPr>
        <p:spPr/>
        <p:txBody>
          <a:bodyPr/>
          <a:lstStyle/>
          <a:p>
            <a:r>
              <a:rPr lang="en-US" dirty="0">
                <a:hlinkClick r:id="rId3"/>
              </a:rPr>
              <a:t>https://www.youtube.com/watch?v=kA-el4GTwVw</a:t>
            </a:r>
            <a:r>
              <a:rPr lang="en-US" dirty="0"/>
              <a:t> </a:t>
            </a:r>
          </a:p>
        </p:txBody>
      </p:sp>
    </p:spTree>
    <p:extLst>
      <p:ext uri="{BB962C8B-B14F-4D97-AF65-F5344CB8AC3E}">
        <p14:creationId xmlns:p14="http://schemas.microsoft.com/office/powerpoint/2010/main" val="3190044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11E82-0BE5-41CA-BF50-60536FCB51F6}"/>
              </a:ext>
            </a:extLst>
          </p:cNvPr>
          <p:cNvSpPr>
            <a:spLocks noGrp="1"/>
          </p:cNvSpPr>
          <p:nvPr>
            <p:ph type="title"/>
          </p:nvPr>
        </p:nvSpPr>
        <p:spPr/>
        <p:txBody>
          <a:bodyPr/>
          <a:lstStyle/>
          <a:p>
            <a:r>
              <a:rPr lang="en-US" dirty="0"/>
              <a:t>Advance Words</a:t>
            </a:r>
          </a:p>
        </p:txBody>
      </p:sp>
      <p:pic>
        <p:nvPicPr>
          <p:cNvPr id="6" name="Content Placeholder 5">
            <a:extLst>
              <a:ext uri="{FF2B5EF4-FFF2-40B4-BE49-F238E27FC236}">
                <a16:creationId xmlns:a16="http://schemas.microsoft.com/office/drawing/2014/main" id="{6133C5FB-BECC-4819-B8C9-ACBE3F611671}"/>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642830" y="987425"/>
            <a:ext cx="3466369" cy="5193430"/>
          </a:xfrm>
        </p:spPr>
      </p:pic>
      <p:sp>
        <p:nvSpPr>
          <p:cNvPr id="4" name="Text Placeholder 3">
            <a:extLst>
              <a:ext uri="{FF2B5EF4-FFF2-40B4-BE49-F238E27FC236}">
                <a16:creationId xmlns:a16="http://schemas.microsoft.com/office/drawing/2014/main" id="{5000B54B-00C6-4D3D-A4DB-6DFBC427D5C6}"/>
              </a:ext>
            </a:extLst>
          </p:cNvPr>
          <p:cNvSpPr>
            <a:spLocks noGrp="1"/>
          </p:cNvSpPr>
          <p:nvPr>
            <p:ph type="body" sz="half" idx="2"/>
          </p:nvPr>
        </p:nvSpPr>
        <p:spPr/>
        <p:txBody>
          <a:bodyPr/>
          <a:lstStyle/>
          <a:p>
            <a:r>
              <a:rPr lang="en-US" dirty="0"/>
              <a:t>Remember we must stretch child/children’s vocabulary.  We will use advance words to help them make connections.  This will enhance their vocabulary. </a:t>
            </a:r>
          </a:p>
        </p:txBody>
      </p:sp>
    </p:spTree>
    <p:extLst>
      <p:ext uri="{BB962C8B-B14F-4D97-AF65-F5344CB8AC3E}">
        <p14:creationId xmlns:p14="http://schemas.microsoft.com/office/powerpoint/2010/main" val="2846004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A39BE-27C4-49C7-AFF5-61CF1F22DAE0}"/>
              </a:ext>
            </a:extLst>
          </p:cNvPr>
          <p:cNvSpPr>
            <a:spLocks noGrp="1"/>
          </p:cNvSpPr>
          <p:nvPr>
            <p:ph type="title"/>
          </p:nvPr>
        </p:nvSpPr>
        <p:spPr/>
        <p:txBody>
          <a:bodyPr>
            <a:normAutofit/>
          </a:bodyPr>
          <a:lstStyle/>
          <a:p>
            <a:pPr algn="ctr"/>
            <a:r>
              <a:rPr lang="en-US" sz="6600" dirty="0"/>
              <a:t>Stretch</a:t>
            </a:r>
          </a:p>
        </p:txBody>
      </p:sp>
      <p:pic>
        <p:nvPicPr>
          <p:cNvPr id="6" name="Content Placeholder 5">
            <a:extLst>
              <a:ext uri="{FF2B5EF4-FFF2-40B4-BE49-F238E27FC236}">
                <a16:creationId xmlns:a16="http://schemas.microsoft.com/office/drawing/2014/main" id="{FEE996FB-4E86-4648-BEFB-E137DE971BEB}"/>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824326" y="987425"/>
            <a:ext cx="4889924" cy="4873625"/>
          </a:xfrm>
        </p:spPr>
      </p:pic>
      <p:sp>
        <p:nvSpPr>
          <p:cNvPr id="4" name="Text Placeholder 3">
            <a:extLst>
              <a:ext uri="{FF2B5EF4-FFF2-40B4-BE49-F238E27FC236}">
                <a16:creationId xmlns:a16="http://schemas.microsoft.com/office/drawing/2014/main" id="{A84328AC-3075-4412-BC00-C30942577C06}"/>
              </a:ext>
            </a:extLst>
          </p:cNvPr>
          <p:cNvSpPr>
            <a:spLocks noGrp="1"/>
          </p:cNvSpPr>
          <p:nvPr>
            <p:ph type="body" sz="half" idx="2"/>
          </p:nvPr>
        </p:nvSpPr>
        <p:spPr/>
        <p:txBody>
          <a:bodyPr/>
          <a:lstStyle/>
          <a:p>
            <a:r>
              <a:rPr lang="en-US" dirty="0"/>
              <a:t>Be made or capable of being made longer or wider without tearing or breaking.</a:t>
            </a:r>
          </a:p>
        </p:txBody>
      </p:sp>
    </p:spTree>
    <p:extLst>
      <p:ext uri="{BB962C8B-B14F-4D97-AF65-F5344CB8AC3E}">
        <p14:creationId xmlns:p14="http://schemas.microsoft.com/office/powerpoint/2010/main" val="2988730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32005-6E3C-46D3-9E9E-FEDED1B7ED75}"/>
              </a:ext>
            </a:extLst>
          </p:cNvPr>
          <p:cNvSpPr>
            <a:spLocks noGrp="1"/>
          </p:cNvSpPr>
          <p:nvPr>
            <p:ph type="title"/>
          </p:nvPr>
        </p:nvSpPr>
        <p:spPr/>
        <p:txBody>
          <a:bodyPr>
            <a:normAutofit/>
          </a:bodyPr>
          <a:lstStyle/>
          <a:p>
            <a:pPr algn="ctr"/>
            <a:r>
              <a:rPr lang="en-US" sz="6600" dirty="0"/>
              <a:t>Snack</a:t>
            </a:r>
          </a:p>
        </p:txBody>
      </p:sp>
      <p:pic>
        <p:nvPicPr>
          <p:cNvPr id="6" name="Content Placeholder 5">
            <a:extLst>
              <a:ext uri="{FF2B5EF4-FFF2-40B4-BE49-F238E27FC236}">
                <a16:creationId xmlns:a16="http://schemas.microsoft.com/office/drawing/2014/main" id="{EC290120-3A22-4EB8-8BFC-F5B0E26BAB62}"/>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892800" y="1838325"/>
            <a:ext cx="4752975" cy="3171825"/>
          </a:xfrm>
        </p:spPr>
      </p:pic>
      <p:sp>
        <p:nvSpPr>
          <p:cNvPr id="4" name="Text Placeholder 3">
            <a:extLst>
              <a:ext uri="{FF2B5EF4-FFF2-40B4-BE49-F238E27FC236}">
                <a16:creationId xmlns:a16="http://schemas.microsoft.com/office/drawing/2014/main" id="{F03ACBD7-1E0C-4748-BA4C-B9CA7C11F895}"/>
              </a:ext>
            </a:extLst>
          </p:cNvPr>
          <p:cNvSpPr>
            <a:spLocks noGrp="1"/>
          </p:cNvSpPr>
          <p:nvPr>
            <p:ph type="body" sz="half" idx="2"/>
          </p:nvPr>
        </p:nvSpPr>
        <p:spPr/>
        <p:txBody>
          <a:bodyPr/>
          <a:lstStyle/>
          <a:p>
            <a:r>
              <a:rPr lang="en-US" dirty="0"/>
              <a:t>A small amount of food eaten between meals.</a:t>
            </a:r>
          </a:p>
        </p:txBody>
      </p:sp>
    </p:spTree>
    <p:extLst>
      <p:ext uri="{BB962C8B-B14F-4D97-AF65-F5344CB8AC3E}">
        <p14:creationId xmlns:p14="http://schemas.microsoft.com/office/powerpoint/2010/main" val="24688237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935</Words>
  <Application>Microsoft Office PowerPoint</Application>
  <PresentationFormat>Widescreen</PresentationFormat>
  <Paragraphs>101</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Broadway</vt:lpstr>
      <vt:lpstr>Calibri</vt:lpstr>
      <vt:lpstr>Calibri Light</vt:lpstr>
      <vt:lpstr>Chiller</vt:lpstr>
      <vt:lpstr>Office Theme</vt:lpstr>
      <vt:lpstr>PowerPoint Presentation</vt:lpstr>
      <vt:lpstr>Whose Shoes </vt:lpstr>
      <vt:lpstr>Let’s get Fit!</vt:lpstr>
      <vt:lpstr>PowerPoint Presentation</vt:lpstr>
      <vt:lpstr>If we are trying to stay fit(healthy).  What type of food should we eat?</vt:lpstr>
      <vt:lpstr>Stretch</vt:lpstr>
      <vt:lpstr>Advance Words</vt:lpstr>
      <vt:lpstr>Stretch</vt:lpstr>
      <vt:lpstr>Snack</vt:lpstr>
      <vt:lpstr>Breeze</vt:lpstr>
      <vt:lpstr>Knot </vt:lpstr>
      <vt:lpstr>Exercise</vt:lpstr>
      <vt:lpstr>Book Reflection</vt:lpstr>
      <vt:lpstr>Family Activities </vt:lpstr>
      <vt:lpstr>Pick a card any card</vt:lpstr>
      <vt:lpstr>Family Gym</vt:lpstr>
      <vt:lpstr>Membership Card</vt:lpstr>
      <vt:lpstr>The Writing Corner</vt:lpstr>
      <vt:lpstr>Great Minds that focus</vt:lpstr>
      <vt:lpstr>Table Talk</vt:lpstr>
      <vt:lpstr>Additional  Resources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Pee Dee Fitness</dc:title>
  <dc:creator>Jennifer Reed</dc:creator>
  <cp:lastModifiedBy>Jennifer Reed</cp:lastModifiedBy>
  <cp:revision>22</cp:revision>
  <dcterms:created xsi:type="dcterms:W3CDTF">2020-04-27T15:44:49Z</dcterms:created>
  <dcterms:modified xsi:type="dcterms:W3CDTF">2020-04-29T15:23:28Z</dcterms:modified>
</cp:coreProperties>
</file>